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30BE0-D9B8-4F21-8F69-5B826C118899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D4444-A194-4152-B855-960D0870D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사용자 지정 1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救主降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260648"/>
            <a:ext cx="2520280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救主降臨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4320480" cy="468052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仰看救主昔曾捨命，今自天乘雲降臨；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千萬聖徒結隊成行，歡唱凱歌震乾坤：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哈利路亞！哈利路亞！基督君王今降臨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千萬百姓舉目瞻仰，救主赫赫大威嚴；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昔日賣主釘主同黨，都聚集在主面前，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悲哀痛哭，悲哀痛哭，今見真彌賽亞面。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長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年所望身靈得贖，浩大恩典今實現；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世人所棄忠心聖徒，今與主顯現雲間，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哈利路亞！哈利路亞！榮耀日見主顯現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誠心所願向主敬拜，神有威信到永遠；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救主耶穌願祢快來，建立國度在人間，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哈利路亞！哈利路亞！惟主基督掌王權！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阿門。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救主降臨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救主降臨</dc:title>
  <dc:creator>mary</dc:creator>
  <cp:lastModifiedBy>mary</cp:lastModifiedBy>
  <cp:revision>3</cp:revision>
  <dcterms:created xsi:type="dcterms:W3CDTF">2018-06-14T15:49:53Z</dcterms:created>
  <dcterms:modified xsi:type="dcterms:W3CDTF">2019-07-25T20:59:18Z</dcterms:modified>
</cp:coreProperties>
</file>