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F942-73DB-4627-8449-2C6B59A4E85B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0B834-963F-4DE3-B25E-C8BD051E39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有一友，何等良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我有一友，何等良友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600400" cy="547260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我有一友，何等良友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未識時已先愛我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慈繩引我愛索繫我，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教我與祂相連合。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情深意切縈繞我心，願與恩主永不分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我屬我友，我友屬我，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直到永遠仍相親。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我有一友，何等良友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流血捨身為救我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賜我生命使我永活，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更將自己賜給我。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凡我所有不再屬己，願奉獻恩主良友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我心我力，我命所有，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完全屬主到永久。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我有一友，何等良友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恩慈良善又溫柔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做我策士導我前路，用大能扶持保佑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祂既愛我愛我到底，誰能使主我相隔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不論生死，今生來世，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我永屬我的良友。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我有一友，何等良友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我有一友，何等良友 </dc:title>
  <dc:creator>mary</dc:creator>
  <cp:lastModifiedBy>mary</cp:lastModifiedBy>
  <cp:revision>3</cp:revision>
  <dcterms:created xsi:type="dcterms:W3CDTF">2019-07-01T23:53:53Z</dcterms:created>
  <dcterms:modified xsi:type="dcterms:W3CDTF">2019-07-01T23:57:57Z</dcterms:modified>
</cp:coreProperties>
</file>