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88B5-8E58-44B2-8A96-AFF0CCA2B304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625C-5048-4976-B943-525355CAC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88B5-8E58-44B2-8A96-AFF0CCA2B304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625C-5048-4976-B943-525355CAC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88B5-8E58-44B2-8A96-AFF0CCA2B304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625C-5048-4976-B943-525355CAC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88B5-8E58-44B2-8A96-AFF0CCA2B304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625C-5048-4976-B943-525355CAC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88B5-8E58-44B2-8A96-AFF0CCA2B304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625C-5048-4976-B943-525355CAC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88B5-8E58-44B2-8A96-AFF0CCA2B304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625C-5048-4976-B943-525355CAC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88B5-8E58-44B2-8A96-AFF0CCA2B304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625C-5048-4976-B943-525355CAC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88B5-8E58-44B2-8A96-AFF0CCA2B304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625C-5048-4976-B943-525355CAC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88B5-8E58-44B2-8A96-AFF0CCA2B304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625C-5048-4976-B943-525355CAC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88B5-8E58-44B2-8A96-AFF0CCA2B304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625C-5048-4976-B943-525355CAC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88B5-8E58-44B2-8A96-AFF0CCA2B304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5625C-5048-4976-B943-525355CAC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F88B5-8E58-44B2-8A96-AFF0CCA2B304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625C-5048-4976-B943-525355CAC0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태산을 넘어 험곡에 가도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天上的榮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57875"/>
            <a:ext cx="2808312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天上的榮光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1720" y="692696"/>
            <a:ext cx="5616624" cy="4896544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我旅途中，榮光在前引，越渦深幽谷和眾山嶺；</a:t>
            </a:r>
            <a:endParaRPr lang="zh-TW" altLang="en-US" sz="1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主曾應許說：“我永不棄你，”神聖的應許，永不搖移。</a:t>
            </a:r>
            <a:endParaRPr lang="zh-TW" altLang="en-US" sz="1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zh-TW" altLang="en-US" sz="1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副歌：</a:t>
            </a:r>
            <a:endParaRPr lang="zh-CN" altLang="en-US" sz="1800" b="1" dirty="0" smtClean="0"/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天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上的榮光，天上的榮光，照耀我魂間，榮耀無比！</a:t>
            </a:r>
            <a:endParaRPr lang="zh-TW" altLang="en-US" sz="1800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哈利路亞！我心在歡跳，永唱此讚美，耶穌屬我。</a:t>
            </a:r>
            <a:endParaRPr lang="zh-TW" altLang="en-US" sz="1800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zh-TW" altLang="en-US" sz="1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陰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影籠罩我，四面圍困我，無法遮蔽主面光引領；</a:t>
            </a:r>
            <a:endParaRPr lang="zh-TW" altLang="en-US" sz="1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祂就是真光，在祂無黑暗，緊靠祂身邊，歡然奔路。</a:t>
            </a:r>
            <a:endParaRPr lang="zh-TW" altLang="en-US" sz="1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zh-TW" altLang="en-US" sz="1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耀明光中，歡樂真無窮，上行再上行，更近我家；</a:t>
            </a:r>
            <a:endParaRPr lang="zh-TW" altLang="en-US" sz="1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當我邊行走，邊讚美不停，祂愛的榮光，正在前引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zh-TW" alt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46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天上的榮光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天上的榮光</dc:title>
  <dc:creator>mary</dc:creator>
  <cp:lastModifiedBy>mary</cp:lastModifiedBy>
  <cp:revision>7</cp:revision>
  <dcterms:created xsi:type="dcterms:W3CDTF">2019-07-17T20:26:12Z</dcterms:created>
  <dcterms:modified xsi:type="dcterms:W3CDTF">2019-07-18T18:34:05Z</dcterms:modified>
</cp:coreProperties>
</file>