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9721-9F27-41B2-A558-ACBAE9FB99C7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FA47-50FF-4686-A600-46DDCA9C7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9721-9F27-41B2-A558-ACBAE9FB99C7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FA47-50FF-4686-A600-46DDCA9C7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9721-9F27-41B2-A558-ACBAE9FB99C7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FA47-50FF-4686-A600-46DDCA9C7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9721-9F27-41B2-A558-ACBAE9FB99C7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FA47-50FF-4686-A600-46DDCA9C7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9721-9F27-41B2-A558-ACBAE9FB99C7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FA47-50FF-4686-A600-46DDCA9C7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9721-9F27-41B2-A558-ACBAE9FB99C7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FA47-50FF-4686-A600-46DDCA9C7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9721-9F27-41B2-A558-ACBAE9FB99C7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FA47-50FF-4686-A600-46DDCA9C7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9721-9F27-41B2-A558-ACBAE9FB99C7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FA47-50FF-4686-A600-46DDCA9C7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9721-9F27-41B2-A558-ACBAE9FB99C7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FA47-50FF-4686-A600-46DDCA9C7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9721-9F27-41B2-A558-ACBAE9FB99C7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FA47-50FF-4686-A600-46DDCA9C7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9721-9F27-41B2-A558-ACBAE9FB99C7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FA47-50FF-4686-A600-46DDCA9C7B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49721-9F27-41B2-A558-ACBAE9FB99C7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BFA47-50FF-4686-A600-46DDCA9C7B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면류관 벗어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多くの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88640"/>
            <a:ext cx="2232248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多</a:t>
            </a:r>
            <a:r>
              <a:rPr lang="ja-JP" altLang="en-US" b="1" smtClean="0"/>
              <a:t>くの</a:t>
            </a:r>
            <a:r>
              <a:rPr lang="ko-KR" altLang="en-US" b="1" smtClean="0"/>
              <a:t>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4139952" cy="5544616"/>
          </a:xfrm>
        </p:spPr>
        <p:txBody>
          <a:bodyPr>
            <a:normAutofit/>
          </a:bodyPr>
          <a:lstStyle/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多くの冠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かむり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いざ献げよ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子羊は座せり　高き御座に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我が魂　歌え高く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身代わりとなりし　主なるイエスを</a:t>
            </a: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多くの冠　いざ献げよ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初めよりありし　神なる主に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君はわれの　憂き悩みを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つぶさに知り給う　神にぞます</a:t>
            </a: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多くの冠　いざ献げよ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戦いに猛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たけ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　勝利の主に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墓も黄泉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よみ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　破れ果てぬ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真の命は　ただ主にあり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多くの冠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多くの冠</dc:title>
  <dc:creator>mary</dc:creator>
  <cp:lastModifiedBy>mary</cp:lastModifiedBy>
  <cp:revision>3</cp:revision>
  <dcterms:created xsi:type="dcterms:W3CDTF">2019-07-10T20:11:45Z</dcterms:created>
  <dcterms:modified xsi:type="dcterms:W3CDTF">2019-07-10T21:21:45Z</dcterms:modified>
</cp:coreProperties>
</file>