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BAA5-742D-49DB-98E0-2E08B60A2E76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666-3D26-4A03-800F-7FAB6A875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BAA5-742D-49DB-98E0-2E08B60A2E76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666-3D26-4A03-800F-7FAB6A875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BAA5-742D-49DB-98E0-2E08B60A2E76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666-3D26-4A03-800F-7FAB6A875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BAA5-742D-49DB-98E0-2E08B60A2E76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666-3D26-4A03-800F-7FAB6A875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BAA5-742D-49DB-98E0-2E08B60A2E76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666-3D26-4A03-800F-7FAB6A875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BAA5-742D-49DB-98E0-2E08B60A2E76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666-3D26-4A03-800F-7FAB6A875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BAA5-742D-49DB-98E0-2E08B60A2E76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666-3D26-4A03-800F-7FAB6A875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BAA5-742D-49DB-98E0-2E08B60A2E76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666-3D26-4A03-800F-7FAB6A875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BAA5-742D-49DB-98E0-2E08B60A2E76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666-3D26-4A03-800F-7FAB6A875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BAA5-742D-49DB-98E0-2E08B60A2E76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666-3D26-4A03-800F-7FAB6A875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BAA5-742D-49DB-98E0-2E08B60A2E76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01666-3D26-4A03-800F-7FAB6A8752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3BAA5-742D-49DB-98E0-2E08B60A2E76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01666-3D26-4A03-800F-7FAB6A8752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면류관 벗어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來擁戴主為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312368" cy="288032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來擁戴主為王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3744416" cy="576064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來擁戴主為王！寶座上聖羔羊，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聽啊，歌聲傳遍天上，和聲壓倒群響！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我心儆醒同唱，頌主救恩浩蕩，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歡呼為我受死之主，千秋萬歲無疆。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來擁戴主為王！主的慈愛無量，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手足肋旁昔被創傷，今顯何等輝煌；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榮美發出光芒，天使敬拜頌揚，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真神作為無法測透，奧祕不可測想。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來擁戴主為王！無比生命之王，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擊敗陰間復活得勝，為救我免沉淪；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今來向祂歌頌，讚美我主宏恩，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因祂為罪替我受死，為我帶來永生。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來擁戴主為王！人天共戴，之王，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萬靈稱祂奇妙愛名，萬世尊祂至上；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世界萬國之君，卑伏覲見至尊，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齊摘華冠敬伏座前，稱頌我主奇恩。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來擁戴主為王！亙古永在君王，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日月星辰造物之主，在至高寶座上；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救主無比尊榮！為我竟捨己命，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讚美尊貴榮耀救主，到永遠無窮盡。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zh-TW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20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來擁戴主為王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拥戴我主为王</dc:title>
  <dc:creator>mary</dc:creator>
  <cp:lastModifiedBy>mary</cp:lastModifiedBy>
  <cp:revision>8</cp:revision>
  <dcterms:created xsi:type="dcterms:W3CDTF">2019-07-10T19:43:19Z</dcterms:created>
  <dcterms:modified xsi:type="dcterms:W3CDTF">2019-07-10T21:22:50Z</dcterms:modified>
</cp:coreProperties>
</file>