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8F75-0799-4AC6-B420-F4F14237E3C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0FE7-5CF1-4E40-BBA8-1F3E4C574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8F75-0799-4AC6-B420-F4F14237E3C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0FE7-5CF1-4E40-BBA8-1F3E4C574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8F75-0799-4AC6-B420-F4F14237E3C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0FE7-5CF1-4E40-BBA8-1F3E4C574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8F75-0799-4AC6-B420-F4F14237E3C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0FE7-5CF1-4E40-BBA8-1F3E4C574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8F75-0799-4AC6-B420-F4F14237E3C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0FE7-5CF1-4E40-BBA8-1F3E4C574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8F75-0799-4AC6-B420-F4F14237E3C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0FE7-5CF1-4E40-BBA8-1F3E4C574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8F75-0799-4AC6-B420-F4F14237E3C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0FE7-5CF1-4E40-BBA8-1F3E4C574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8F75-0799-4AC6-B420-F4F14237E3C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0FE7-5CF1-4E40-BBA8-1F3E4C574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8F75-0799-4AC6-B420-F4F14237E3C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0FE7-5CF1-4E40-BBA8-1F3E4C574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8F75-0799-4AC6-B420-F4F14237E3C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0FE7-5CF1-4E40-BBA8-1F3E4C574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8F75-0799-4AC6-B420-F4F14237E3C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0FE7-5CF1-4E40-BBA8-1F3E4C574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68F75-0799-4AC6-B420-F4F14237E3C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60FE7-5CF1-4E40-BBA8-1F3E4C574A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是我牧者,我必不缺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9"/>
            <a:ext cx="5472608" cy="576064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主是我牧者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我必不缺乏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3744416" cy="532859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主耶和華是我牧者，我必不至缺乏，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祂使我安臥青草地，領我安歇水邊。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祂使我靈得著甦醒，為祂自己的名，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祂引導我行走義路，引導我走義路。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雖然行過死蔭幽谷，我也不怕遭害，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祢杖祢竿都安慰我，因祢與我同在。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祢在敵人面前為我擺設美好筵席，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祢用油膏了我的頭，使我福杯滿溢。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我主恩惠我主慈愛，一生一世不離，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我必居住在主殿中，直到永永遠遠。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主是我牧者,我必不缺乏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主是我牧者,我必不缺乏 </dc:title>
  <dc:creator>mary</dc:creator>
  <cp:lastModifiedBy>mary</cp:lastModifiedBy>
  <cp:revision>3</cp:revision>
  <dcterms:created xsi:type="dcterms:W3CDTF">2019-07-02T20:18:45Z</dcterms:created>
  <dcterms:modified xsi:type="dcterms:W3CDTF">2019-07-02T21:13:14Z</dcterms:modified>
</cp:coreProperties>
</file>