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01AD-0484-44BE-B6B6-BB1D50F5245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5B54-25C3-47B7-A0CA-2255600793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01AD-0484-44BE-B6B6-BB1D50F5245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5B54-25C3-47B7-A0CA-2255600793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01AD-0484-44BE-B6B6-BB1D50F5245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5B54-25C3-47B7-A0CA-2255600793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01AD-0484-44BE-B6B6-BB1D50F5245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5B54-25C3-47B7-A0CA-2255600793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01AD-0484-44BE-B6B6-BB1D50F5245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5B54-25C3-47B7-A0CA-2255600793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01AD-0484-44BE-B6B6-BB1D50F5245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5B54-25C3-47B7-A0CA-2255600793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01AD-0484-44BE-B6B6-BB1D50F5245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5B54-25C3-47B7-A0CA-2255600793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01AD-0484-44BE-B6B6-BB1D50F5245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5B54-25C3-47B7-A0CA-2255600793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01AD-0484-44BE-B6B6-BB1D50F5245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5B54-25C3-47B7-A0CA-2255600793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01AD-0484-44BE-B6B6-BB1D50F5245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5B54-25C3-47B7-A0CA-2255600793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C01AD-0484-44BE-B6B6-BB1D50F5245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55B54-25C3-47B7-A0CA-2255600793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C01AD-0484-44BE-B6B6-BB1D50F52450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55B54-25C3-47B7-A0CA-2255600793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ord Is My Shepherd I'll Not Wan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は我が牧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84465"/>
            <a:ext cx="3384376" cy="404664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主は我が牧者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3312368" cy="5688632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主は我が牧者　我は羊　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御恵みのもとに　心足れり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緑の牧場に　我を臥させ　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憩いの汀に　伴いたもう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我が魂をば　主は生かして　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正しき道にぞ　導きたもう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死の陰の谷を　我が行くとも　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悩みを恐れじ　主ともにます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御恵み溢るる　宴開き　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油注ぎたもう　我が頭に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世にある限りは　幸尽きせじ　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永遠に我は　御殿に住まん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12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主は我が牧者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主は我が牧者</dc:title>
  <dc:creator>mary</dc:creator>
  <cp:lastModifiedBy>mary</cp:lastModifiedBy>
  <cp:revision>2</cp:revision>
  <dcterms:created xsi:type="dcterms:W3CDTF">2019-07-15T20:13:13Z</dcterms:created>
  <dcterms:modified xsi:type="dcterms:W3CDTF">2019-07-15T20:51:43Z</dcterms:modified>
</cp:coreProperties>
</file>