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EB049-C4B1-49CD-AADA-3B606C7EAF35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978DD-6DF0-4CE8-9BCD-FEB88E348B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と主の言葉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888432" cy="476672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主と主の言葉に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888432" cy="547260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主と主の言葉に たよるはたのし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主はわが願いを ききいれたもう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ひたすらただ主に たよるわが身を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主よ主よ なおなお めぐませたまえ 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きよくなしたもう 血潮とうとし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いま信じくぐらば きよめらるべし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地につく宝を すつるはやすし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いのちのこみちを たどる身なれば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ただ主にたよりて くらすはたのし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かなたのくにまで 導きたまわん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主と主の言葉に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主と主の言葉に</dc:title>
  <dc:creator>mary</dc:creator>
  <cp:lastModifiedBy>mary</cp:lastModifiedBy>
  <cp:revision>4</cp:revision>
  <dcterms:created xsi:type="dcterms:W3CDTF">2018-09-18T11:07:23Z</dcterms:created>
  <dcterms:modified xsi:type="dcterms:W3CDTF">2019-07-30T19:21:38Z</dcterms:modified>
</cp:coreProperties>
</file>