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8D-5DCB-4E51-B227-3538E14BDFE2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EA35-8915-4FD8-A861-EA788E7E9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8D-5DCB-4E51-B227-3538E14BDFE2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EA35-8915-4FD8-A861-EA788E7E9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8D-5DCB-4E51-B227-3538E14BDFE2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EA35-8915-4FD8-A861-EA788E7E9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8D-5DCB-4E51-B227-3538E14BDFE2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EA35-8915-4FD8-A861-EA788E7E9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8D-5DCB-4E51-B227-3538E14BDFE2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EA35-8915-4FD8-A861-EA788E7E9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8D-5DCB-4E51-B227-3538E14BDFE2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EA35-8915-4FD8-A861-EA788E7E9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8D-5DCB-4E51-B227-3538E14BDFE2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EA35-8915-4FD8-A861-EA788E7E9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8D-5DCB-4E51-B227-3538E14BDFE2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EA35-8915-4FD8-A861-EA788E7E9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8D-5DCB-4E51-B227-3538E14BDFE2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EA35-8915-4FD8-A861-EA788E7E9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8D-5DCB-4E51-B227-3538E14BDFE2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EA35-8915-4FD8-A861-EA788E7E9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348D-5DCB-4E51-B227-3538E14BDFE2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EA35-8915-4FD8-A861-EA788E7E9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5348D-5DCB-4E51-B227-3538E14BDFE2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7EA35-8915-4FD8-A861-EA788E7E9B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世の終りのラッ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9"/>
            <a:ext cx="4104456" cy="50405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世の終りのラッパ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6408712" cy="561662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世の終わりのラッパ鳴りわたる時　　世は常世の朝となる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救われし者は四方の隅より　すべて主の下に呼ばれん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その時わが名も　その時わが名も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その時わが名も　呼ばれなば必ずあらん</a:t>
            </a: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その時眠れる聖徒よみがえり　　栄の体に変わり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われらも共にたずさえあげられ　空にて主にあいまつらん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　　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　　　　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世の業を終えてあまついこいに　　　招かるる日近ければ　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なおも主の愛を世人に語り　　み栄のためにつくさん</a:t>
            </a:r>
            <a:endParaRPr lang="ja-JP" altLang="en-US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世の終りのラッパ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世の終りのラッパ</dc:title>
  <dc:creator>mary</dc:creator>
  <cp:lastModifiedBy>mary</cp:lastModifiedBy>
  <cp:revision>7</cp:revision>
  <dcterms:created xsi:type="dcterms:W3CDTF">2019-07-21T22:00:52Z</dcterms:created>
  <dcterms:modified xsi:type="dcterms:W3CDTF">2019-07-22T17:29:19Z</dcterms:modified>
</cp:coreProperties>
</file>