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60386-B0E2-44F1-94E1-98AA91CDD046}" type="datetimeFigureOut">
              <a:rPr lang="en-US" smtClean="0"/>
              <a:pPr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13E9-82A3-4FC0-8825-340D82FC53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60386-B0E2-44F1-94E1-98AA91CDD046}" type="datetimeFigureOut">
              <a:rPr lang="en-US" smtClean="0"/>
              <a:pPr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13E9-82A3-4FC0-8825-340D82FC53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60386-B0E2-44F1-94E1-98AA91CDD046}" type="datetimeFigureOut">
              <a:rPr lang="en-US" smtClean="0"/>
              <a:pPr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13E9-82A3-4FC0-8825-340D82FC53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60386-B0E2-44F1-94E1-98AA91CDD046}" type="datetimeFigureOut">
              <a:rPr lang="en-US" smtClean="0"/>
              <a:pPr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13E9-82A3-4FC0-8825-340D82FC53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60386-B0E2-44F1-94E1-98AA91CDD046}" type="datetimeFigureOut">
              <a:rPr lang="en-US" smtClean="0"/>
              <a:pPr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13E9-82A3-4FC0-8825-340D82FC53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60386-B0E2-44F1-94E1-98AA91CDD046}" type="datetimeFigureOut">
              <a:rPr lang="en-US" smtClean="0"/>
              <a:pPr/>
              <a:t>7/25/2019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13E9-82A3-4FC0-8825-340D82FC53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60386-B0E2-44F1-94E1-98AA91CDD046}" type="datetimeFigureOut">
              <a:rPr lang="en-US" smtClean="0"/>
              <a:pPr/>
              <a:t>7/25/2019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13E9-82A3-4FC0-8825-340D82FC53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60386-B0E2-44F1-94E1-98AA91CDD046}" type="datetimeFigureOut">
              <a:rPr lang="en-US" smtClean="0"/>
              <a:pPr/>
              <a:t>7/25/2019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13E9-82A3-4FC0-8825-340D82FC53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60386-B0E2-44F1-94E1-98AA91CDD046}" type="datetimeFigureOut">
              <a:rPr lang="en-US" smtClean="0"/>
              <a:pPr/>
              <a:t>7/25/2019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13E9-82A3-4FC0-8825-340D82FC53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60386-B0E2-44F1-94E1-98AA91CDD046}" type="datetimeFigureOut">
              <a:rPr lang="en-US" smtClean="0"/>
              <a:pPr/>
              <a:t>7/25/2019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13E9-82A3-4FC0-8825-340D82FC53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60386-B0E2-44F1-94E1-98AA91CDD046}" type="datetimeFigureOut">
              <a:rPr lang="en-US" smtClean="0"/>
              <a:pPr/>
              <a:t>7/25/2019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13E9-82A3-4FC0-8825-340D82FC53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60386-B0E2-44F1-94E1-98AA91CDD046}" type="datetimeFigureOut">
              <a:rPr lang="en-US" smtClean="0"/>
              <a:pPr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413E9-82A3-4FC0-8825-340D82FC53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ierce raged the tempest o'er the deep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あらしになやめ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0"/>
            <a:ext cx="3960440" cy="576064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あらしになやめる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4104456" cy="5328592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らしになやめる　御弟子の舟にも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主は夢やすけく　いませり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嵐に悩める　御弟子の舟にも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主は夢安けく いませり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b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す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くひを求むる こゑに主はめさめ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いましめたまひぬ あらしを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救いを求むる 声に主は目覚め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戒め給いぬ 嵐を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b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つしかあらなみ　みどりごのごとく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みこゑのまにまに　ねむりぬ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何時しか荒波　みどりごの如く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御声の間に間に　眠りぬ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b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が世のなみかぜ　あらぶるなかにも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きかしめたまへや　みこゑを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我が世の波風　荒ぶる中にも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聞かしめ給えや　御声を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16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あらしになやめる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あらしになやめる</dc:title>
  <dc:creator>mary</dc:creator>
  <cp:lastModifiedBy>mary</cp:lastModifiedBy>
  <cp:revision>9</cp:revision>
  <dcterms:created xsi:type="dcterms:W3CDTF">2019-07-04T21:40:41Z</dcterms:created>
  <dcterms:modified xsi:type="dcterms:W3CDTF">2019-07-25T17:49:45Z</dcterms:modified>
</cp:coreProperties>
</file>