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4257F-4687-4B85-A96F-7198332D5389}" type="datetimeFigureOut">
              <a:rPr lang="en-US" smtClean="0"/>
              <a:t>7/4/2019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8CF3-D695-4332-BB3E-7A48F5D76A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รากฐานของคริสตจักรแท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5400600" cy="620688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รากฐานของคริสตจักรแท้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4896544" cy="5616624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1.รากฐานของคริสตจักรแท้คือ พระเยซูเจ้าพระบุตร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พระองค์ทรงมารับคริสตจักร ให้เป็นเจ้าสาววิสุทธิ์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คำตรัสและน้ำพระทัยได้ แต่งตั้งคริสตจักรนั้นไว้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พระองค์ทรงสิ้นพระชนม์และ ยอมพลีโลหิตเพื่อไถ่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2.ทรงเลือกชนจากทุกชาติตั้ง ให้เป็นคริสตจักรอันเดียว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หลักความรอดของคริสตจักรนั้น คือเชื่อพระเจ้าองค์เดียว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มีความหวังในพระคุณนั้น แซ่ซ้องสรรเสริญพระนาม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ร่วมศีลสนิทบังเกิดใหม่ เปลี่ยนใจผ่องแผ้วแวววาม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3.ทนทุกข์ลำบากความยากเข็ญ จำเป็นเข้าสู่สงคราม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แล้วคริสตจักรรับความสุขแท้ เมื่อแพร่ความรอดทุกบ้าน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จนกว่าบังเกิดความชื่นใจ แลเห็นชัดด้วยตาว่า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คริสตจักรได้ชัยชนะแล้ว ผ่องแผ้วหยุดพักกายา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4.เมื่อคริสตจักรอยู่ในโลกนี้ ก็รักพระองค์มากมาย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ร่วมใจกับพระผู้ช่วยไถ่ ร่วมกับผู้เชื่อทั้งหลาย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ที่ล่วงผ่านไปก่อนนานแล้ว ผ่องแผ้วอยู่ในวิมาน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ขอพระองค์เทพระพรให้ จะไปอยู่ด้วยไม่นาน อาเมน.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รากฐานของคริสตจักรแท้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รากฐานของคริสตจักรแท้</dc:title>
  <dc:creator>mary</dc:creator>
  <cp:lastModifiedBy>mary</cp:lastModifiedBy>
  <cp:revision>4</cp:revision>
  <dcterms:created xsi:type="dcterms:W3CDTF">2019-07-04T20:03:07Z</dcterms:created>
  <dcterms:modified xsi:type="dcterms:W3CDTF">2019-07-04T21:17:38Z</dcterms:modified>
</cp:coreProperties>
</file>