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9576-CF27-4C16-A9E5-1C8EA25FC6CF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44FC9-4347-414A-B6CF-EE40DA31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9576-CF27-4C16-A9E5-1C8EA25FC6CF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44FC9-4347-414A-B6CF-EE40DA31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9576-CF27-4C16-A9E5-1C8EA25FC6CF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44FC9-4347-414A-B6CF-EE40DA31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9576-CF27-4C16-A9E5-1C8EA25FC6CF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44FC9-4347-414A-B6CF-EE40DA31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9576-CF27-4C16-A9E5-1C8EA25FC6CF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44FC9-4347-414A-B6CF-EE40DA31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9576-CF27-4C16-A9E5-1C8EA25FC6CF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44FC9-4347-414A-B6CF-EE40DA31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9576-CF27-4C16-A9E5-1C8EA25FC6CF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44FC9-4347-414A-B6CF-EE40DA31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9576-CF27-4C16-A9E5-1C8EA25FC6CF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44FC9-4347-414A-B6CF-EE40DA31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9576-CF27-4C16-A9E5-1C8EA25FC6CF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44FC9-4347-414A-B6CF-EE40DA31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9576-CF27-4C16-A9E5-1C8EA25FC6CF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44FC9-4347-414A-B6CF-EE40DA31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9576-CF27-4C16-A9E5-1C8EA25FC6CF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44FC9-4347-414A-B6CF-EE40DA31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29576-CF27-4C16-A9E5-1C8EA25FC6CF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44FC9-4347-414A-B6CF-EE40DA31E9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 Calvary's Brow my Savior Die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บนไม้กางเข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600400" cy="506487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chemeClr val="bg1"/>
                </a:solidFill>
              </a:rPr>
              <a:t>บนไม้กางเขน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3672408" cy="576064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th-TH" b="1" dirty="0" smtClean="0">
                <a:solidFill>
                  <a:schemeClr val="bg1"/>
                </a:solidFill>
              </a:rPr>
              <a:t>เมื่อวันพระคริสต์ได้ทรงยอมตาย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เขาตรึงพระองค์ให้รับความอาย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ที่ไม้กางเขน พระโลหิตไหล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เพื่อล้างบาปข้าฯ และเป็นค่าไถ่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ร้องรับ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บนไม้กางเขน ทรงมรณา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โลหิตพระองค์ ได้ไหลเพื่อข้าฯ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ที่ไม้กางเขนเป็นความเมตตา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ที่นั่นผู้ช่วยได้ตายเพื่อข้าฯ 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ศิลาแตกร้าว อากาศมืดมน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พระองค์น้อมเศียร แล้วสิ้นพระชนม์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ม่านในวิหารขาดเป็นสองตอน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เปล่งเสียงความสุข เต็มด้วยพระพร</a:t>
            </a:r>
          </a:p>
          <a:p>
            <a:pPr algn="l"/>
            <a:endParaRPr lang="th-TH" b="1" dirty="0" smtClean="0">
              <a:solidFill>
                <a:schemeClr val="bg1"/>
              </a:solidFill>
            </a:endParaRP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เมื่อท่านอยากได้ มีชัยต่อมาร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อย่าพึ่งตัวเอง จะไม่ได้การ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ต้องพึ่งพระเจ้า ผู้อภิบาล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พระเจ้านำท่าน สู่ทิพย์วิมาน</a:t>
            </a:r>
          </a:p>
          <a:p>
            <a:pPr algn="l"/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111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บนไม้กางเขน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บนไม้กางเขน</dc:title>
  <dc:creator>mary</dc:creator>
  <cp:lastModifiedBy>mary</cp:lastModifiedBy>
  <cp:revision>3</cp:revision>
  <dcterms:created xsi:type="dcterms:W3CDTF">2019-07-24T17:48:58Z</dcterms:created>
  <dcterms:modified xsi:type="dcterms:W3CDTF">2019-07-24T20:53:35Z</dcterms:modified>
</cp:coreProperties>
</file>