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024D-FF5D-492F-9628-D3263533251E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2C07-806D-4EA6-9F40-FC34F5D08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024D-FF5D-492F-9628-D3263533251E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2C07-806D-4EA6-9F40-FC34F5D08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024D-FF5D-492F-9628-D3263533251E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2C07-806D-4EA6-9F40-FC34F5D08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024D-FF5D-492F-9628-D3263533251E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2C07-806D-4EA6-9F40-FC34F5D08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024D-FF5D-492F-9628-D3263533251E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2C07-806D-4EA6-9F40-FC34F5D08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024D-FF5D-492F-9628-D3263533251E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2C07-806D-4EA6-9F40-FC34F5D08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024D-FF5D-492F-9628-D3263533251E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2C07-806D-4EA6-9F40-FC34F5D08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024D-FF5D-492F-9628-D3263533251E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2C07-806D-4EA6-9F40-FC34F5D08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024D-FF5D-492F-9628-D3263533251E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2C07-806D-4EA6-9F40-FC34F5D08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024D-FF5D-492F-9628-D3263533251E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2C07-806D-4EA6-9F40-FC34F5D08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024D-FF5D-492F-9628-D3263533251E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32C07-806D-4EA6-9F40-FC34F5D08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0024D-FF5D-492F-9628-D3263533251E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32C07-806D-4EA6-9F40-FC34F5D087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Господь мой Пастыр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0"/>
            <a:ext cx="7358114" cy="506487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യഹോവ </a:t>
            </a:r>
            <a:r>
              <a:rPr lang="ml-IN" b="1" cap="small" dirty="0"/>
              <a:t>എന്നിടയനാം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4106166" cy="4946104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യഹോവ എന്നിടയനാം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കുറവെനിക്കില്ലാ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പുൽപുറത്തെന്നെ മേയ്ക്കുന്നു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സമീപേ നൽ തണ്ണീർ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എന്നാത്മാവേ പുതുക്കുന്നു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നടത്തുന്നു ദിനം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നാമം മൂലമായ് എന്നെ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നീതി പാതയിൽ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മരണത്തിൻ ഇരുളതിൽ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ഞാനൊട്ടും പേടിക്കാ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ചെങ്കോലാൽ നടത്തുന്നു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അതെന്നും എൻ ശാന്തി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മേശ നീ ഒരുക്കുന്നു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ശത്രുക്കളിൻ മുന്നിൽ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നിറയ്ക്കുമെൻ പാനപാത്രം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കവിഞ്ഞൊഴുകുമേ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നന്മ, കരുണ ഒക്കെയും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പിന്തുടരുമെന്നെ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സദാ കാലം ഞാൻ സ്വർഗ്ഗത്തിൽ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വസിക്കുമേയിനി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യഹോവ എന്നിടയനാം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യഹോവ എന്നിടയനാം </dc:title>
  <dc:creator>mary</dc:creator>
  <cp:lastModifiedBy>FRONT</cp:lastModifiedBy>
  <cp:revision>4</cp:revision>
  <dcterms:created xsi:type="dcterms:W3CDTF">2021-03-30T14:01:52Z</dcterms:created>
  <dcterms:modified xsi:type="dcterms:W3CDTF">2024-02-01T16:14:11Z</dcterms:modified>
</cp:coreProperties>
</file>