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2327-E090-4FBE-87B3-4509A5560A76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3EDA-5447-4441-9BCC-E9845C476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2327-E090-4FBE-87B3-4509A5560A76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3EDA-5447-4441-9BCC-E9845C476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2327-E090-4FBE-87B3-4509A5560A76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3EDA-5447-4441-9BCC-E9845C476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2327-E090-4FBE-87B3-4509A5560A76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3EDA-5447-4441-9BCC-E9845C476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2327-E090-4FBE-87B3-4509A5560A76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3EDA-5447-4441-9BCC-E9845C476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2327-E090-4FBE-87B3-4509A5560A76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3EDA-5447-4441-9BCC-E9845C476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2327-E090-4FBE-87B3-4509A5560A76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3EDA-5447-4441-9BCC-E9845C476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2327-E090-4FBE-87B3-4509A5560A76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3EDA-5447-4441-9BCC-E9845C476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2327-E090-4FBE-87B3-4509A5560A76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3EDA-5447-4441-9BCC-E9845C476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2327-E090-4FBE-87B3-4509A5560A76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3EDA-5447-4441-9BCC-E9845C476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02327-E090-4FBE-87B3-4509A5560A76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E43EDA-5447-4441-9BCC-E9845C4769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D02327-E090-4FBE-87B3-4509A5560A76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3EDA-5447-4441-9BCC-E9845C4769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my Lord, to Thee I cry .jpg"/>
          <p:cNvPicPr>
            <a:picLocks noChangeAspect="1"/>
          </p:cNvPicPr>
          <p:nvPr userDrawn="1"/>
        </p:nvPicPr>
        <p:blipFill>
          <a:blip r:embed="rId14" cstate="print">
            <a:lum bright="7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my Lord, to Thee I cry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188640"/>
            <a:ext cx="3744416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ar-AE" b="1" dirty="0" smtClean="0"/>
              <a:t>ربي </a:t>
            </a:r>
            <a:r>
              <a:rPr lang="ar-AE" b="1" dirty="0"/>
              <a:t>أغثني يا يسوع</a:t>
            </a:r>
            <a:br>
              <a:rPr lang="ar-AE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7704" y="1052736"/>
            <a:ext cx="4960640" cy="5013176"/>
          </a:xfrm>
        </p:spPr>
        <p:txBody>
          <a:bodyPr numCol="2">
            <a:noAutofit/>
          </a:bodyPr>
          <a:lstStyle/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3 - لا حولَ لي ولا قُوى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كُلّي اعوِجاجٌ والتِوا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فامنَحْ لأسقامي الدَّوا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شافِـيَ الأدواءْ</a:t>
            </a:r>
          </a:p>
          <a:p>
            <a:pPr algn="r"/>
            <a:endParaRPr lang="en-US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ar-AE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4 - أَسنِدْ إليَّ خدمَتَكْ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أَلْهِمْ فؤادي حكمَتَكْ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أجزِلْ عليَّ نعمَتَكْ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يا وافرَ العطاءْ</a:t>
            </a:r>
          </a:p>
          <a:p>
            <a:pPr algn="r"/>
            <a:endParaRPr lang="ar-A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5 - وحين ينتهي العَملْ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بالفوزِ إذ يدنو الأجلْ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أقول يا ربَّ الأزلْ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خُذني إلى السماءْ</a:t>
            </a: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ربي أغِثني يا يسوعْ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فالخَطْبُ من حولي يروعْ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هَبْ لي خلاصاً يا شفيعْ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واستجِبِ الدُّعاءْ</a:t>
            </a:r>
          </a:p>
          <a:p>
            <a:pPr algn="r"/>
            <a:endParaRPr lang="ar-AE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rgbClr val="FF0000"/>
                </a:solidFill>
              </a:rPr>
              <a:t>قرار</a:t>
            </a:r>
            <a:endParaRPr lang="ar-AE" sz="2000" b="1" dirty="0" smtClean="0">
              <a:solidFill>
                <a:srgbClr val="FF0000"/>
              </a:solidFill>
            </a:endParaRPr>
          </a:p>
          <a:p>
            <a:pPr algn="r"/>
            <a:r>
              <a:rPr lang="ar-AE" sz="2000" b="1" dirty="0" smtClean="0">
                <a:solidFill>
                  <a:srgbClr val="FF0000"/>
                </a:solidFill>
              </a:rPr>
              <a:t>آتياً إلـيكْ</a:t>
            </a:r>
          </a:p>
          <a:p>
            <a:pPr algn="r"/>
            <a:r>
              <a:rPr lang="ar-AE" sz="2000" b="1" dirty="0" smtClean="0">
                <a:solidFill>
                  <a:srgbClr val="FF0000"/>
                </a:solidFill>
              </a:rPr>
              <a:t>تائباً لديكْ</a:t>
            </a:r>
          </a:p>
          <a:p>
            <a:pPr algn="r"/>
            <a:r>
              <a:rPr lang="ar-AE" sz="2000" b="1" dirty="0" smtClean="0">
                <a:solidFill>
                  <a:srgbClr val="FF0000"/>
                </a:solidFill>
              </a:rPr>
              <a:t>كما أنا يا مُنجدي</a:t>
            </a:r>
          </a:p>
          <a:p>
            <a:pPr algn="r"/>
            <a:r>
              <a:rPr lang="ar-AE" sz="2000" b="1" dirty="0" smtClean="0">
                <a:solidFill>
                  <a:srgbClr val="FF0000"/>
                </a:solidFill>
              </a:rPr>
              <a:t>إمنَحْني الفِداءْ</a:t>
            </a:r>
          </a:p>
          <a:p>
            <a:pPr algn="r"/>
            <a:endParaRPr lang="ar-AE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2 - إني ضعيفٌ آثمُ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وأنت، ذنبي عالِـمُ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خُذ بيدي يا راحمُ</a:t>
            </a:r>
          </a:p>
          <a:p>
            <a:pPr algn="r"/>
            <a:r>
              <a:rPr lang="ar-A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وبدِّدِ الشقاءْ</a:t>
            </a:r>
          </a:p>
          <a:p>
            <a:pPr algn="r"/>
            <a:endParaRPr lang="ar-AE" sz="105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89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ربي أغثني يا يسوع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ربي أغثني يا يسوع </dc:title>
  <dc:creator>mary</dc:creator>
  <cp:lastModifiedBy>mary</cp:lastModifiedBy>
  <cp:revision>7</cp:revision>
  <dcterms:created xsi:type="dcterms:W3CDTF">2022-03-02T18:47:25Z</dcterms:created>
  <dcterms:modified xsi:type="dcterms:W3CDTF">2022-07-06T18:13:27Z</dcterms:modified>
</cp:coreProperties>
</file>