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A734-4E75-4951-AF54-E5D83DD06BAC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A094-4A86-4055-BE9D-8644E75CBF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ה' רועי לא אחס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he-IL" b="1" dirty="0" smtClean="0"/>
              <a:t>ה' רועי לא אחסר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196752"/>
            <a:ext cx="6728792" cy="4464496"/>
          </a:xfrm>
        </p:spPr>
        <p:txBody>
          <a:bodyPr>
            <a:normAutofit/>
          </a:bodyPr>
          <a:lstStyle/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מזמור לדוד יהוה רעי לא אחסר</a:t>
            </a:r>
          </a:p>
          <a:p>
            <a:pPr algn="r"/>
            <a:endParaRPr lang="he-I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בנאות דשא ירביצני על־מי מנחות ינהלני</a:t>
            </a:r>
          </a:p>
          <a:p>
            <a:pPr algn="r"/>
            <a:endParaRPr lang="he-I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נפשי ישובב ינחני במעגלי־צדק למען שמו</a:t>
            </a:r>
          </a:p>
          <a:p>
            <a:pPr algn="r"/>
            <a:endParaRPr lang="he-I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גם כי־אלך בגיא צלמות לא־אירא רע כי־אתה עמדי שבטך ומשענתך המה ינחמני</a:t>
            </a:r>
          </a:p>
          <a:p>
            <a:pPr algn="r"/>
            <a:endParaRPr lang="he-I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תערך לפני ׀ שלחן נגד צררי דשנת בשמן ראשי כוסי רויה</a:t>
            </a:r>
          </a:p>
          <a:p>
            <a:pPr algn="r"/>
            <a:endParaRPr lang="he-I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אך ׀ טוב וחסד ירדפוני כל־ימי חיי ושבתי בבית־יהוה לארך ימים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ה' רועי לא אחסר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מזמור לדוד יהוה רעי לא אחסר</dc:title>
  <dc:creator>mary</dc:creator>
  <cp:lastModifiedBy>mary</cp:lastModifiedBy>
  <cp:revision>4</cp:revision>
  <dcterms:created xsi:type="dcterms:W3CDTF">2019-07-15T20:14:57Z</dcterms:created>
  <dcterms:modified xsi:type="dcterms:W3CDTF">2019-07-15T20:40:46Z</dcterms:modified>
</cp:coreProperties>
</file>