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B57A-459E-4655-8A4E-AD3427A1E6C1}" type="datetimeFigureOut">
              <a:rPr lang="en-US" smtClean="0"/>
              <a:pPr/>
              <a:t>7/7/2019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3641F-3CC4-48EF-9ED4-B4138FC1CE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B57A-459E-4655-8A4E-AD3427A1E6C1}" type="datetimeFigureOut">
              <a:rPr lang="en-US" smtClean="0"/>
              <a:pPr/>
              <a:t>7/7/2019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3641F-3CC4-48EF-9ED4-B4138FC1CE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B57A-459E-4655-8A4E-AD3427A1E6C1}" type="datetimeFigureOut">
              <a:rPr lang="en-US" smtClean="0"/>
              <a:pPr/>
              <a:t>7/7/2019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3641F-3CC4-48EF-9ED4-B4138FC1CE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B57A-459E-4655-8A4E-AD3427A1E6C1}" type="datetimeFigureOut">
              <a:rPr lang="en-US" smtClean="0"/>
              <a:pPr/>
              <a:t>7/7/2019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3641F-3CC4-48EF-9ED4-B4138FC1CE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B57A-459E-4655-8A4E-AD3427A1E6C1}" type="datetimeFigureOut">
              <a:rPr lang="en-US" smtClean="0"/>
              <a:pPr/>
              <a:t>7/7/2019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3641F-3CC4-48EF-9ED4-B4138FC1CE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B57A-459E-4655-8A4E-AD3427A1E6C1}" type="datetimeFigureOut">
              <a:rPr lang="en-US" smtClean="0"/>
              <a:pPr/>
              <a:t>7/7/2019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3641F-3CC4-48EF-9ED4-B4138FC1CE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B57A-459E-4655-8A4E-AD3427A1E6C1}" type="datetimeFigureOut">
              <a:rPr lang="en-US" smtClean="0"/>
              <a:pPr/>
              <a:t>7/7/2019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3641F-3CC4-48EF-9ED4-B4138FC1CE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B57A-459E-4655-8A4E-AD3427A1E6C1}" type="datetimeFigureOut">
              <a:rPr lang="en-US" smtClean="0"/>
              <a:pPr/>
              <a:t>7/7/2019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3641F-3CC4-48EF-9ED4-B4138FC1CE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B57A-459E-4655-8A4E-AD3427A1E6C1}" type="datetimeFigureOut">
              <a:rPr lang="en-US" smtClean="0"/>
              <a:pPr/>
              <a:t>7/7/2019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3641F-3CC4-48EF-9ED4-B4138FC1CE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B57A-459E-4655-8A4E-AD3427A1E6C1}" type="datetimeFigureOut">
              <a:rPr lang="en-US" smtClean="0"/>
              <a:pPr/>
              <a:t>7/7/2019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3641F-3CC4-48EF-9ED4-B4138FC1CE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B57A-459E-4655-8A4E-AD3427A1E6C1}" type="datetimeFigureOut">
              <a:rPr lang="en-US" smtClean="0"/>
              <a:pPr/>
              <a:t>7/7/2019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3641F-3CC4-48EF-9ED4-B4138FC1CE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48B57A-459E-4655-8A4E-AD3427A1E6C1}" type="datetimeFigureOut">
              <a:rPr lang="en-US" smtClean="0"/>
              <a:pPr/>
              <a:t>7/7/2019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3641F-3CC4-48EF-9ED4-B4138FC1CEC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For the beauty of the Earth(Michelle swift).pn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Для красоты земл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"/>
            <a:ext cx="4608512" cy="404664"/>
          </a:xfrm>
        </p:spPr>
        <p:txBody>
          <a:bodyPr>
            <a:normAutofit fontScale="90000"/>
          </a:bodyPr>
          <a:lstStyle/>
          <a:p>
            <a:r>
              <a:rPr lang="az-Cyrl-AZ" b="1" dirty="0" smtClean="0"/>
              <a:t>Для красоты земли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478806"/>
            <a:ext cx="4176464" cy="5832648"/>
          </a:xfrm>
        </p:spPr>
        <p:txBody>
          <a:bodyPr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Для красоты земли,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Для славы небес;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Для любви, которая от нашего рождения,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Вокруг и вокруг нас лежит;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Припев: </a:t>
            </a:r>
            <a:endParaRPr lang="en-US" sz="1600" b="1" smtClean="0">
              <a:solidFill>
                <a:srgbClr val="FF0000"/>
              </a:solidFill>
            </a:endParaRPr>
          </a:p>
          <a:p>
            <a:pPr algn="l"/>
            <a:r>
              <a:rPr lang="ru-RU" sz="1600" b="1" smtClean="0">
                <a:solidFill>
                  <a:srgbClr val="FF0000"/>
                </a:solidFill>
              </a:rPr>
              <a:t>Господи </a:t>
            </a:r>
            <a:r>
              <a:rPr lang="ru-RU" sz="1600" b="1" dirty="0" smtClean="0">
                <a:solidFill>
                  <a:srgbClr val="FF0000"/>
                </a:solidFill>
              </a:rPr>
              <a:t>всех, к Тебе возносим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Это наш гимн благодарной похвалы.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Для чуда каждого часа,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Из дня и ночи;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Холм и долина, дерево и поток,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Солнце и луна, и звезды света;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Для радости уха и глаза,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Для сердца и для удовольствия ума;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Для мистической гармонии,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Связывание смысла со звуком и зрением;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Для радости человеческой любви,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Брат, сестра, родитель, ребенок;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Друзья на Земле и друзья выше,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Для всех нежных мыслей и мягких;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116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Для красоты земли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Для красоты земли</dc:title>
  <dc:creator>mary</dc:creator>
  <cp:lastModifiedBy>mary</cp:lastModifiedBy>
  <cp:revision>6</cp:revision>
  <dcterms:created xsi:type="dcterms:W3CDTF">2019-07-05T16:55:10Z</dcterms:created>
  <dcterms:modified xsi:type="dcterms:W3CDTF">2019-07-08T02:09:56Z</dcterms:modified>
</cp:coreProperties>
</file>