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4" d="100"/>
          <a:sy n="74" d="100"/>
        </p:scale>
        <p:origin x="-156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0AF76-E701-4483-9344-8D022ED5DAEB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FA97E-E67F-4262-B0AA-2398EDB361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осподь мой Пастыр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5040560" cy="5486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 мой Пастырь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6336704" cy="446449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Господьмой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Пастырь, я ни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az-Cyrl-AZ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знать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нужды;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зпа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ных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пажитях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пас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вблизи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живой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воды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подкрепляет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мою вед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путв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добра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являет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вою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утра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утра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Долиной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смерти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пойду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убоюся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зла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 мною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рука Твоя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всегда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вил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пишу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мне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моих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врагов;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возлил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голову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елей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дал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клад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воих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Твоя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бовь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Доброта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идут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мною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вслед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и 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доме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Божьем нав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егда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войду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небе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ный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вет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Господь мой Пастырь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Господь мой Пастырь</dc:title>
  <dc:creator>mary</dc:creator>
  <cp:lastModifiedBy>mary</cp:lastModifiedBy>
  <cp:revision>32</cp:revision>
  <dcterms:created xsi:type="dcterms:W3CDTF">2019-07-03T17:35:14Z</dcterms:created>
  <dcterms:modified xsi:type="dcterms:W3CDTF">2019-07-03T19:55:52Z</dcterms:modified>
</cp:coreProperties>
</file>