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01561-B19D-4078-80CA-CE646768A61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C9083-369D-41D5-8301-7B0F447FE6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nn des Herrn Posau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616624" cy="4046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Wenn</a:t>
            </a:r>
            <a:r>
              <a:rPr lang="en-US" b="1" dirty="0" smtClean="0"/>
              <a:t> des </a:t>
            </a:r>
            <a:r>
              <a:rPr lang="en-US" b="1" dirty="0" err="1" smtClean="0"/>
              <a:t>Herrn</a:t>
            </a:r>
            <a:r>
              <a:rPr lang="en-US" b="1" dirty="0" smtClean="0"/>
              <a:t> </a:t>
            </a:r>
            <a:r>
              <a:rPr lang="en-US" b="1" dirty="0" err="1" smtClean="0"/>
              <a:t>Posaune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4608512" cy="5904656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des Herrn Posaune einst erschallt,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Zeit vorbei wird sein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der ew'ge Morgen anbricht hell und rot,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die Seligen sich finden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dem Himmelsstrande ein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Stammroll' wird verlesen, bin ich dort.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Refrain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Wenn der Herr die Namen rufet,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wenn der Herr die Namen rufet,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wenn der Herr die Namen rufet,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durch die Gnade meines Heilands bin ich dort!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an jenem klaren Morgen,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die Sel'gen auferstehn',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Christi Herrlichkeit zu schauen immerfort,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die Auserwählten schwingen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 empor, um Gott zu sehn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Stammroll' wird verlesen, bin ich dort.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lasst uns für Jesus wirken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früh am Morgen bis zur Nacht,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seine Lieb verkünden stets in Tat und Wort,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dann, wenn diese Zeit vorüber,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unsre Arbeit ganz vollbracht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Stammroll' wird verlesen, bin ich dort.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Wenn des Herrn Posaune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Wenn des Herrn Posaune </dc:title>
  <dc:creator>mary</dc:creator>
  <cp:lastModifiedBy>mary</cp:lastModifiedBy>
  <cp:revision>4</cp:revision>
  <dcterms:created xsi:type="dcterms:W3CDTF">2019-07-22T21:00:07Z</dcterms:created>
  <dcterms:modified xsi:type="dcterms:W3CDTF">2019-07-22T23:27:22Z</dcterms:modified>
</cp:coreProperties>
</file>