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F41D-80AD-4A23-A63F-8B2C8D9FC9F6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BFD0-7A2C-4B3B-99BF-8CC22B60C2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용자 지정 1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d del Cielo Descendie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Ved</a:t>
            </a:r>
            <a:r>
              <a:rPr lang="en-US" b="1" dirty="0" smtClean="0"/>
              <a:t> del </a:t>
            </a:r>
            <a:r>
              <a:rPr lang="en-US" b="1" dirty="0" err="1" smtClean="0"/>
              <a:t>Cielo</a:t>
            </a:r>
            <a:r>
              <a:rPr lang="en-US" b="1" dirty="0" smtClean="0"/>
              <a:t> </a:t>
            </a:r>
            <a:r>
              <a:rPr lang="en-US" b="1" dirty="0" err="1" smtClean="0"/>
              <a:t>Descendiendo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908720"/>
            <a:ext cx="5400600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del cielo descendiendo  al triunfante redentor;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su majestad tremendo  aparece el Salvador,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¡Aleluya! Aleluya! Aleluya!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tierra  reinará.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Vedle todo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revestido  de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divina claridad,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así   le  han 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vendido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Con  cruenta  atrocidad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gran  llanto, con gran llanto,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gran llanto,  en su gloria  le  verán.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Ved las llagas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marcaron  Sus dolores en la cruz, Que de culpa nos  libraron,  y llevaron a la luz.                 Con gran  gozo, con gran gozo,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gran gozo, cantaremos a  Jesús.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Jesucristo, te  adoramos en tu augusto  tribunal;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y loor le tributamos, Dios de siglos  inmortal; ¡Aleluya! Aleluya! Aleluya!                                                     Todo ser  te adorará.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Ved del Cielo Descendiendo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Ved del Cielo Descendiendo</dc:title>
  <dc:creator>mary</dc:creator>
  <cp:lastModifiedBy>mary</cp:lastModifiedBy>
  <cp:revision>23</cp:revision>
  <dcterms:created xsi:type="dcterms:W3CDTF">2019-07-25T19:39:26Z</dcterms:created>
  <dcterms:modified xsi:type="dcterms:W3CDTF">2019-07-26T19:58:34Z</dcterms:modified>
</cp:coreProperties>
</file>