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0B777-69D1-46BB-9DAE-02883FC2B365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1F9B-AB60-489B-984B-86F30F9F92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0B777-69D1-46BB-9DAE-02883FC2B365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1F9B-AB60-489B-984B-86F30F9F92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0B777-69D1-46BB-9DAE-02883FC2B365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1F9B-AB60-489B-984B-86F30F9F92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0B777-69D1-46BB-9DAE-02883FC2B365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1F9B-AB60-489B-984B-86F30F9F92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0B777-69D1-46BB-9DAE-02883FC2B365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1F9B-AB60-489B-984B-86F30F9F92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0B777-69D1-46BB-9DAE-02883FC2B365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1F9B-AB60-489B-984B-86F30F9F92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0B777-69D1-46BB-9DAE-02883FC2B365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1F9B-AB60-489B-984B-86F30F9F92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0B777-69D1-46BB-9DAE-02883FC2B365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1F9B-AB60-489B-984B-86F30F9F92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0B777-69D1-46BB-9DAE-02883FC2B365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1F9B-AB60-489B-984B-86F30F9F92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0B777-69D1-46BB-9DAE-02883FC2B365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1F9B-AB60-489B-984B-86F30F9F92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0B777-69D1-46BB-9DAE-02883FC2B365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1F9B-AB60-489B-984B-86F30F9F92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0B777-69D1-46BB-9DAE-02883FC2B365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C1F9B-AB60-489B-984B-86F30F9F921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주 예수 내가 알기 전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n buen amigo tengo y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260648"/>
            <a:ext cx="5688632" cy="4320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s-ES" b="1" dirty="0" smtClean="0"/>
              <a:t> Un buen amigo tengo yo </a:t>
            </a:r>
            <a:r>
              <a:rPr lang="km-KH" dirty="0" smtClean="0"/>
              <a:t/>
            </a:r>
            <a:br>
              <a:rPr lang="km-KH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764704"/>
            <a:ext cx="5760640" cy="5472608"/>
          </a:xfrm>
        </p:spPr>
        <p:txBody>
          <a:bodyPr>
            <a:noAutofit/>
          </a:bodyPr>
          <a:lstStyle/>
          <a:p>
            <a:pPr algn="l"/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 buen amigo tengo yo, su amor salvó mi vida;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y por su muerte gozo hoy tal gracia inmerecida.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Y con el lazo de este amor, que nunca se ha cortado,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seguro puedo siempre andar, a él estoy ligado.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 buen amigo tengo yo, el ser me dio al crearme,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a sí mismo se entregó a fin de rescatarme.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Pues, cuanto tengo es todo de él, él mismo me lo ha dado;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vida, fuerza y corazón, a él le he entregado.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 buen amigo tengo yo, el Todopoderoso,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quiere al fin llevarme a mí a su hogar glorioso.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 animar mi vida aquí, me deja ver su gloria,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con la ayuda que me da yo gano la victoria.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 buen amigo tengo yo, tan fiel y tan amante;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sabio consejero es, mi protector constante.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quien al mundo tanto amó, jamás podrá apartarme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el mundo, ni la muerte, pues soy suyo para siempre.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12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Un buen amigo tengo yo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buen amigo tengo yo</dc:title>
  <dc:creator>mary</dc:creator>
  <cp:lastModifiedBy>mary</cp:lastModifiedBy>
  <cp:revision>5</cp:revision>
  <dcterms:created xsi:type="dcterms:W3CDTF">2019-07-01T19:39:33Z</dcterms:created>
  <dcterms:modified xsi:type="dcterms:W3CDTF">2019-07-01T23:24:30Z</dcterms:modified>
</cp:coreProperties>
</file>