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028B-166D-4C92-BE71-EEDFE75DB9C7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2C57-5388-4556-8FE3-736464BF32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rumbeta Ya Mwana Itakapo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056784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Tarumbeta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Mwana</a:t>
            </a:r>
            <a:r>
              <a:rPr lang="en-US" b="1" dirty="0" smtClean="0"/>
              <a:t> </a:t>
            </a:r>
            <a:r>
              <a:rPr lang="en-US" b="1" dirty="0" err="1" smtClean="0"/>
              <a:t>Itakapolia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184576" cy="504056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1.Tarumbeta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itakapolia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itakapopambazuka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watakapokusanyika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ng'ambo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yaitwapo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Majina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yaitwapo</a:t>
            </a:r>
            <a:r>
              <a:rPr lang="en-US" sz="1800" b="1" dirty="0" smtClean="0">
                <a:solidFill>
                  <a:srgbClr val="FF0000"/>
                </a:solidFill>
              </a:rPr>
              <a:t>, lo! </a:t>
            </a:r>
            <a:r>
              <a:rPr lang="en-US" sz="1800" b="1" dirty="0" err="1" smtClean="0">
                <a:solidFill>
                  <a:srgbClr val="FF0000"/>
                </a:solidFill>
              </a:rPr>
              <a:t>Majina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yaitwapo</a:t>
            </a:r>
            <a:r>
              <a:rPr lang="en-US" sz="1800" b="1" dirty="0" smtClean="0">
                <a:solidFill>
                  <a:srgbClr val="FF0000"/>
                </a:solidFill>
              </a:rPr>
              <a:t>, lo!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Majina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yaitwapo</a:t>
            </a:r>
            <a:r>
              <a:rPr lang="en-US" sz="1800" b="1" dirty="0" smtClean="0">
                <a:solidFill>
                  <a:srgbClr val="FF0000"/>
                </a:solidFill>
              </a:rPr>
              <a:t>, lo! </a:t>
            </a:r>
            <a:r>
              <a:rPr lang="en-US" sz="1800" b="1" dirty="0" err="1" smtClean="0">
                <a:solidFill>
                  <a:srgbClr val="FF0000"/>
                </a:solidFill>
              </a:rPr>
              <a:t>Majina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yaitwapo</a:t>
            </a:r>
            <a:r>
              <a:rPr lang="en-US" sz="1800" b="1" dirty="0" smtClean="0">
                <a:solidFill>
                  <a:srgbClr val="FF0000"/>
                </a:solidFill>
              </a:rPr>
              <a:t>, lo! </a:t>
            </a:r>
            <a:r>
              <a:rPr lang="en-US" sz="1800" b="1" dirty="0" err="1" smtClean="0">
                <a:solidFill>
                  <a:srgbClr val="FF0000"/>
                </a:solidFill>
              </a:rPr>
              <a:t>niwepo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watakatifu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watakapoamka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kuondoka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kaburini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Watakapokusanyika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yaitwapo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mchana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Tutangaze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itakapotimika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yaitwapo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lo!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Tarumbeta Ya Mwana Itakapolia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Tarumbeta Ya Mwana Itakapolia  </dc:title>
  <dc:creator>mary</dc:creator>
  <cp:lastModifiedBy>mary</cp:lastModifiedBy>
  <cp:revision>4</cp:revision>
  <dcterms:created xsi:type="dcterms:W3CDTF">2019-07-21T22:07:29Z</dcterms:created>
  <dcterms:modified xsi:type="dcterms:W3CDTF">2019-07-22T17:23:54Z</dcterms:modified>
</cp:coreProperties>
</file>