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CD847-08E5-4736-BAB2-4B5CCB7ACB6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FC320-2447-4146-9BF7-46177786C6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구주를 생각만 해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 solo con pensar en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544616" cy="576064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Tan solo con pensar en 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5616624" cy="4608512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sólo con pensar en Ti me lleno de solaz,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por Tu gracia, oh Jesús, veré Tu santa faz.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Jamás el hombre oirá tan melodioso son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Tu nombre, oh Jesús; Tú das la salvación.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de sumiso corazón, en Ti perdón tendrá.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pecador que vuelva a Ti, la redención darás.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nuestro gozo, oh Jesús; del malo ten piedad;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danos Tu gloria celestial por la eternidad.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Tan solo con pensar en 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 solo con pensar en ti</dc:title>
  <dc:creator>mary</dc:creator>
  <cp:lastModifiedBy>mary</cp:lastModifiedBy>
  <cp:revision>2</cp:revision>
  <dcterms:created xsi:type="dcterms:W3CDTF">2019-07-17T17:38:15Z</dcterms:created>
  <dcterms:modified xsi:type="dcterms:W3CDTF">2019-07-17T19:08:54Z</dcterms:modified>
</cp:coreProperties>
</file>