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C996E-7F30-412A-B4D5-E7074DA5FAEE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2E961-6EE6-4181-B1F2-2505C1B101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태산을 넘어 험곡에 가도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l da justiç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3240360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Sol </a:t>
            </a:r>
            <a:r>
              <a:rPr lang="en-US" b="1" dirty="0" err="1" smtClean="0"/>
              <a:t>da</a:t>
            </a:r>
            <a:r>
              <a:rPr lang="en-US" b="1" dirty="0" smtClean="0"/>
              <a:t> </a:t>
            </a:r>
            <a:r>
              <a:rPr lang="en-US" b="1" dirty="0" err="1" smtClean="0"/>
              <a:t>justiça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808" y="836712"/>
            <a:ext cx="3456384" cy="4536504"/>
          </a:xfrm>
        </p:spPr>
        <p:txBody>
          <a:bodyPr>
            <a:normAutofit fontScale="55000" lnSpcReduction="20000"/>
          </a:bodyPr>
          <a:lstStyle/>
          <a:p>
            <a:pPr algn="l">
              <a:buAutoNum type="arabicPeriod"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Pai das luzes, o Deus vivente.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Veio com glória Cristo Jesus;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santo Filho do Onipotente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É, para o mundo, Vida e Luz.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Sol da justiça, Sol da justiça,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Temos agora Teu resplendor;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Graça trouxeste do Pai Eterno,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Misericórdia ao pecador.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 povo santo iluminado,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dirigido por essa Luz,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Pois, do Seu Trono, o Rei amado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Vigia sempre e o conduz.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Do mal, a força se enfraquece,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dissipado o seu poder,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é só Cristo Quem prevalece;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reino avança para vencer.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Sol da justiça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 da justiça</dc:title>
  <dc:creator>mary</dc:creator>
  <cp:lastModifiedBy>mary</cp:lastModifiedBy>
  <cp:revision>5</cp:revision>
  <dcterms:created xsi:type="dcterms:W3CDTF">2019-07-17T17:33:41Z</dcterms:created>
  <dcterms:modified xsi:type="dcterms:W3CDTF">2019-07-18T18:47:15Z</dcterms:modified>
</cp:coreProperties>
</file>