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B1AA-F396-4932-A6BB-8801391AFAE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DF99-C0B9-4279-9801-AF59E8BB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B1AA-F396-4932-A6BB-8801391AFAE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DF99-C0B9-4279-9801-AF59E8BB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B1AA-F396-4932-A6BB-8801391AFAE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DF99-C0B9-4279-9801-AF59E8BB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B1AA-F396-4932-A6BB-8801391AFAE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DF99-C0B9-4279-9801-AF59E8BB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B1AA-F396-4932-A6BB-8801391AFAE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DF99-C0B9-4279-9801-AF59E8BB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B1AA-F396-4932-A6BB-8801391AFAE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DF99-C0B9-4279-9801-AF59E8BB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B1AA-F396-4932-A6BB-8801391AFAE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DF99-C0B9-4279-9801-AF59E8BB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B1AA-F396-4932-A6BB-8801391AFAE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DF99-C0B9-4279-9801-AF59E8BB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B1AA-F396-4932-A6BB-8801391AFAE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DF99-C0B9-4279-9801-AF59E8BB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B1AA-F396-4932-A6BB-8801391AFAE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DF99-C0B9-4279-9801-AF59E8BB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B1AA-F396-4932-A6BB-8801391AFAE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DF99-C0B9-4279-9801-AF59E8BB0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2B1AA-F396-4932-A6BB-8801391AFAE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4DF99-C0B9-4279-9801-AF59E8BB039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구주를 생각만 해도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ó em pensar em Ti,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"/>
            <a:ext cx="6048672" cy="54868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Só em pensar em Ti, Jesus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620688"/>
            <a:ext cx="3672408" cy="4946104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Só em pensar em ti, Jesus,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sinto alegria e paz;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bem melhor teu rosto ver,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descanço tu me dás. 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Nome tão meigo não se ouviu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terra nem nos céus.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doce o nome de Jesus,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Filho do eterno Deus! 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Ao abatido coração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esperança traz;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que faminto vem pedir,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bondoso, satisfaz.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Nossa alegria és tu, Jesus,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prêmio que é dado aos teus.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nossa glória e salvação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agora e lá nos céus.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106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Só em pensar em Ti,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Só em pensar em Ti, Jesus</dc:title>
  <dc:creator>mary</dc:creator>
  <cp:lastModifiedBy>mary</cp:lastModifiedBy>
  <cp:revision>4</cp:revision>
  <dcterms:created xsi:type="dcterms:W3CDTF">2022-07-12T18:02:02Z</dcterms:created>
  <dcterms:modified xsi:type="dcterms:W3CDTF">2022-07-12T18:25:54Z</dcterms:modified>
</cp:coreProperties>
</file>