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9" d="100"/>
          <a:sy n="59" d="100"/>
        </p:scale>
        <p:origin x="-2045" y="-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4DB4-453C-4F9F-91F0-255A801D04E0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766-2D59-4F1B-9000-B7D0C3BE5B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4DB4-453C-4F9F-91F0-255A801D04E0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766-2D59-4F1B-9000-B7D0C3BE5B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4DB4-453C-4F9F-91F0-255A801D04E0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766-2D59-4F1B-9000-B7D0C3BE5B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4DB4-453C-4F9F-91F0-255A801D04E0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766-2D59-4F1B-9000-B7D0C3BE5B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4DB4-453C-4F9F-91F0-255A801D04E0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766-2D59-4F1B-9000-B7D0C3BE5B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4DB4-453C-4F9F-91F0-255A801D04E0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766-2D59-4F1B-9000-B7D0C3BE5B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4DB4-453C-4F9F-91F0-255A801D04E0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766-2D59-4F1B-9000-B7D0C3BE5B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4DB4-453C-4F9F-91F0-255A801D04E0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766-2D59-4F1B-9000-B7D0C3BE5B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4DB4-453C-4F9F-91F0-255A801D04E0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766-2D59-4F1B-9000-B7D0C3BE5B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4DB4-453C-4F9F-91F0-255A801D04E0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766-2D59-4F1B-9000-B7D0C3BE5B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4DB4-453C-4F9F-91F0-255A801D04E0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766-2D59-4F1B-9000-B7D0C3BE5B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34DB4-453C-4F9F-91F0-255A801D04E0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6D766-2D59-4F1B-9000-B7D0C3BE5B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면류관 벗어서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tungan S’yang H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752528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Putungan</a:t>
            </a:r>
            <a:r>
              <a:rPr lang="en-US" b="1" dirty="0" smtClean="0"/>
              <a:t> </a:t>
            </a:r>
            <a:r>
              <a:rPr lang="en-US" b="1" dirty="0" err="1" smtClean="0"/>
              <a:t>S’yang</a:t>
            </a:r>
            <a:r>
              <a:rPr lang="en-US" b="1" dirty="0" smtClean="0"/>
              <a:t> </a:t>
            </a:r>
            <a:r>
              <a:rPr lang="en-US" b="1" dirty="0" err="1" smtClean="0"/>
              <a:t>Hari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5040560" cy="532859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Iputong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Dinggin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pagaawitan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bu’ng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kaIangitan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Gising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kalul’wa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Umawit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Manunubos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Kordero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Bumangon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hukay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‘ting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kaligtasan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nagtagumpay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magawitan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namatay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kamataya’y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Mapuksang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tuluyan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nagpakasakit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sugat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pagmasdan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Putungan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kapayapaan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setro’y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iwawagayway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digmaan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paghahari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matatapos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lupa’y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Paghariang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Putungan S’yang Hari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Putunnnngan S’yang Hari</dc:title>
  <dc:creator>mary</dc:creator>
  <cp:lastModifiedBy>mary</cp:lastModifiedBy>
  <cp:revision>13</cp:revision>
  <dcterms:created xsi:type="dcterms:W3CDTF">2019-07-10T19:29:58Z</dcterms:created>
  <dcterms:modified xsi:type="dcterms:W3CDTF">2019-07-11T21:46:51Z</dcterms:modified>
</cp:coreProperties>
</file>