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89210" autoAdjust="0"/>
  </p:normalViewPr>
  <p:slideViewPr>
    <p:cSldViewPr>
      <p:cViewPr>
        <p:scale>
          <a:sx n="75" d="100"/>
          <a:sy n="75" d="100"/>
        </p:scale>
        <p:origin x="-1541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C938-20B6-49C5-871B-8642EE1684C0}" type="datetimeFigureOut">
              <a:rPr lang="en-US" smtClean="0"/>
              <a:pPr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ABC64-D5DE-4C48-9068-4EB5A64C73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C938-20B6-49C5-871B-8642EE1684C0}" type="datetimeFigureOut">
              <a:rPr lang="en-US" smtClean="0"/>
              <a:pPr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ABC64-D5DE-4C48-9068-4EB5A64C73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C938-20B6-49C5-871B-8642EE1684C0}" type="datetimeFigureOut">
              <a:rPr lang="en-US" smtClean="0"/>
              <a:pPr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ABC64-D5DE-4C48-9068-4EB5A64C73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C938-20B6-49C5-871B-8642EE1684C0}" type="datetimeFigureOut">
              <a:rPr lang="en-US" smtClean="0"/>
              <a:pPr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ABC64-D5DE-4C48-9068-4EB5A64C73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C938-20B6-49C5-871B-8642EE1684C0}" type="datetimeFigureOut">
              <a:rPr lang="en-US" smtClean="0"/>
              <a:pPr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ABC64-D5DE-4C48-9068-4EB5A64C73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C938-20B6-49C5-871B-8642EE1684C0}" type="datetimeFigureOut">
              <a:rPr lang="en-US" smtClean="0"/>
              <a:pPr/>
              <a:t>7/9/2019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ABC64-D5DE-4C48-9068-4EB5A64C73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C938-20B6-49C5-871B-8642EE1684C0}" type="datetimeFigureOut">
              <a:rPr lang="en-US" smtClean="0"/>
              <a:pPr/>
              <a:t>7/9/2019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ABC64-D5DE-4C48-9068-4EB5A64C73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C938-20B6-49C5-871B-8642EE1684C0}" type="datetimeFigureOut">
              <a:rPr lang="en-US" smtClean="0"/>
              <a:pPr/>
              <a:t>7/9/2019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ABC64-D5DE-4C48-9068-4EB5A64C73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C938-20B6-49C5-871B-8642EE1684C0}" type="datetimeFigureOut">
              <a:rPr lang="en-US" smtClean="0"/>
              <a:pPr/>
              <a:t>7/9/2019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ABC64-D5DE-4C48-9068-4EB5A64C73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C938-20B6-49C5-871B-8642EE1684C0}" type="datetimeFigureOut">
              <a:rPr lang="en-US" smtClean="0"/>
              <a:pPr/>
              <a:t>7/9/2019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ABC64-D5DE-4C48-9068-4EB5A64C73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9C938-20B6-49C5-871B-8642EE1684C0}" type="datetimeFigureOut">
              <a:rPr lang="en-US" smtClean="0"/>
              <a:pPr/>
              <a:t>7/9/2019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ABC64-D5DE-4C48-9068-4EB5A64C73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9C938-20B6-49C5-871B-8642EE1684C0}" type="datetimeFigureOut">
              <a:rPr lang="en-US" smtClean="0"/>
              <a:pPr/>
              <a:t>7/9/2019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ABC64-D5DE-4C48-9068-4EB5A64C73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 the beauty of the Earth(Michelle swift).pn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ur la terre et sa beauté(Michelle swif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72008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Pour la terre et sa beauté</a:t>
            </a:r>
            <a:r>
              <a:rPr lang="en-US" b="1" dirty="0" smtClean="0"/>
              <a:t>(Michelle swift)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96752"/>
            <a:ext cx="3096344" cy="5112568"/>
          </a:xfrm>
        </p:spPr>
        <p:txBody>
          <a:bodyPr>
            <a:noAutofit/>
          </a:bodyPr>
          <a:lstStyle/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la terre et sa beauté,                   Pour les cieux et leur beauté,                Pour l'amour qui m’a comblé                      Dés le jour où  je suis né,                          </a:t>
            </a:r>
          </a:p>
          <a:p>
            <a:pPr algn="l"/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fr-FR" sz="1400" b="1" dirty="0" smtClean="0">
                <a:solidFill>
                  <a:srgbClr val="FF0000"/>
                </a:solidFill>
              </a:rPr>
              <a:t>Mes louanges par ce chant                      Vont  à  toi, Dieu tout  puissant.              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  le jour et pour chaque heure, 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pour le repos des </a:t>
            </a:r>
            <a:r>
              <a:rPr lang="fr-FR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nuita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les monts, les fruits, les fleurs, 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pour le soleil qui luit,</a:t>
            </a:r>
          </a:p>
          <a:p>
            <a:pPr algn="l"/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la joie de notre amour,                        Pour nos </a:t>
            </a:r>
            <a:r>
              <a:rPr lang="fr-FR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fréres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pour nos  sœurs,              Pour  nos amis de toujours  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les mots plein de douceur.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44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Pour la terre et sa beauté(Michelle swift)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Pour la terre et sa beauté</dc:title>
  <dc:creator>mary</dc:creator>
  <cp:lastModifiedBy>mary</cp:lastModifiedBy>
  <cp:revision>11</cp:revision>
  <dcterms:created xsi:type="dcterms:W3CDTF">2019-07-05T20:20:52Z</dcterms:created>
  <dcterms:modified xsi:type="dcterms:W3CDTF">2019-07-10T02:10:43Z</dcterms:modified>
</cp:coreProperties>
</file>