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17214-83C0-406D-AC4C-EB29F2BA87C3}" type="datetimeFigureOut">
              <a:rPr lang="en-US" smtClean="0"/>
              <a:pPr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0AA33-9968-4174-8E24-32465F2AE6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ur la terre et sa beaut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544616" cy="362471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la terre et sa beauté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3168352" cy="4946104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la terre et sa beauté, 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Pour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majesté des cieux, 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Pour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l'amour illimité                      Que tu répands en tous lieux, 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Père, nous t'offrons ce chant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D'un accent reconnaissant.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l'amour des bien-aimés,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 amis chers à nos cœurs,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 partage et la bonté,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Avant-goût du vrai bonheur,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l'espoir, en Jésus-Christ,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D'une éternité sans pleurs,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 le fruit du Saint-Esprit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 qui nous serons vainqueurs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dirty="0" smtClean="0"/>
          </a:p>
          <a:p>
            <a:pPr algn="l"/>
            <a:endParaRPr lang="fr-FR" sz="1600" dirty="0" smtClean="0"/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Pour la terre et sa beauté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Pour la beauté de la terre</dc:title>
  <dc:creator>mary</dc:creator>
  <cp:lastModifiedBy>mary</cp:lastModifiedBy>
  <cp:revision>12</cp:revision>
  <dcterms:created xsi:type="dcterms:W3CDTF">2019-01-03T16:52:11Z</dcterms:created>
  <dcterms:modified xsi:type="dcterms:W3CDTF">2019-07-05T22:13:43Z</dcterms:modified>
</cp:coreProperties>
</file>