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D707E-74F7-4ABA-B7B7-A0ABD0FFCCEB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0739F-9B60-4C6B-9B6F-2B6225365B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Belezas Naturais(John Rutter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72808" cy="72251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Belezas</a:t>
            </a:r>
            <a:r>
              <a:rPr lang="en-US" b="1" dirty="0" smtClean="0"/>
              <a:t> </a:t>
            </a:r>
            <a:r>
              <a:rPr lang="en-US" b="1" dirty="0" err="1" smtClean="0"/>
              <a:t>Naturais</a:t>
            </a:r>
            <a:r>
              <a:rPr lang="en-US" b="1" dirty="0" smtClean="0"/>
              <a:t>(John </a:t>
            </a:r>
            <a:r>
              <a:rPr lang="en-US" b="1" dirty="0" err="1" smtClean="0"/>
              <a:t>Rutter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6624736" cy="41764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 belezas naturais, pelo azul do claro céu</a:t>
            </a:r>
            <a:b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 encantos imortais  Oh! Senhor, ao trono Teu</a:t>
            </a:r>
            <a:b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 erguerá, e com fervor, Nossa voz em Teu louvor</a:t>
            </a:r>
          </a:p>
          <a:p>
            <a:pPr algn="l"/>
            <a:endParaRPr lang="pt-BR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 amigos e irmãos, pela luz do puro amor</a:t>
            </a:r>
            <a:b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 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poder em 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nossas 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mãos, 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trabalhar em Teu favor</a:t>
            </a:r>
            <a:b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 erguerá, também, Senhor, Nossa voz em Teu louvor</a:t>
            </a:r>
          </a:p>
          <a:p>
            <a:pPr algn="l"/>
            <a:endParaRPr lang="pt-BR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 ternura em nosso lar, Por amigos de valor,</a:t>
            </a:r>
          </a:p>
          <a:p>
            <a:pPr algn="l"/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Pela for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ça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cantar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Melodias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Senhor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endParaRPr lang="pt-BR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erguerá, também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Senhor, Nossa voz em Teu louvor</a:t>
            </a:r>
          </a:p>
          <a:p>
            <a:pPr algn="l"/>
            <a:endParaRPr lang="pt-BR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27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Pela tua 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igreja,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Óh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Pai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! 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proclama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o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Redentor</a:t>
            </a:r>
            <a:endParaRPr lang="en-US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com f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é, pregando vai, As na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ções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o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teu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amor</a:t>
            </a:r>
            <a:r>
              <a:rPr lang="en-US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endParaRPr lang="pt-BR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 erguerá, também, Senhor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Nossa voz em Teu louvor</a:t>
            </a:r>
            <a:endParaRPr lang="en-US" sz="2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Belezas Naturais(John Rutter)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Belezas Naturais</dc:title>
  <dc:creator>mary</dc:creator>
  <cp:lastModifiedBy>mary</cp:lastModifiedBy>
  <cp:revision>22</cp:revision>
  <dcterms:created xsi:type="dcterms:W3CDTF">2019-07-05T22:24:36Z</dcterms:created>
  <dcterms:modified xsi:type="dcterms:W3CDTF">2022-08-22T17:55:05Z</dcterms:modified>
</cp:coreProperties>
</file>