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ECF46-E9CD-4BB1-AC3E-2B6BED2814A1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68AE5-8142-4896-8C80-F5C9965A9C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(Michelle swift).pn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la beleza da terra (Michelle swif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920880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Pela</a:t>
            </a:r>
            <a:r>
              <a:rPr lang="en-US" b="1" dirty="0" smtClean="0"/>
              <a:t> </a:t>
            </a:r>
            <a:r>
              <a:rPr lang="en-US" b="1" dirty="0" err="1" smtClean="0"/>
              <a:t>beleza</a:t>
            </a:r>
            <a:r>
              <a:rPr lang="en-US" b="1" dirty="0" smtClean="0"/>
              <a:t> </a:t>
            </a:r>
            <a:r>
              <a:rPr lang="en-US" b="1" dirty="0" err="1" smtClean="0"/>
              <a:t>da</a:t>
            </a:r>
            <a:r>
              <a:rPr lang="en-US" b="1" dirty="0" smtClean="0"/>
              <a:t> </a:t>
            </a:r>
            <a:r>
              <a:rPr lang="en-US" b="1" dirty="0" smtClean="0"/>
              <a:t>terra (Michelle swift)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5112568" cy="6048672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 beleza da terra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Pela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 dos céus;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amor que desde nosso nascimento,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torno e sobre nós derramou;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 de tudo, a Ti nos levantamos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Este, nosso hino de grato louvor.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 maravilha de cada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hora, Do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 e da noite;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Monte e vale e árvore e flor,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 e lua, e estrelas de luz;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 de tudo, a Ti nós levantamos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Este, nosso hino de grato louvor.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 alegria de ouvir e de olhar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prazer do coração e da mente;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a harmonia mística,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Ligando o senso de som e visão;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 de tudo, a Ti nós levantamos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Este, nosso hino de grato louvor.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 alegria do amor humano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Irmão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irmã, pais, filhos;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Amigos na Terra e amigos no céu,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todos os pensamentos gentis e suave;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 de tudo, a Ti nós levantamos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Este, nosso hino de grato louvor.</a:t>
            </a:r>
            <a:b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Pela beleza da terra (Michelle swift)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Pela beleza da terra</dc:title>
  <dc:creator>mary</dc:creator>
  <cp:lastModifiedBy>mary</cp:lastModifiedBy>
  <cp:revision>6</cp:revision>
  <dcterms:created xsi:type="dcterms:W3CDTF">2019-07-05T22:36:51Z</dcterms:created>
  <dcterms:modified xsi:type="dcterms:W3CDTF">2019-07-09T01:24:41Z</dcterms:modified>
</cp:coreProperties>
</file>