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D86F-2FC7-4FAB-936D-6769D479AFEE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A070-A0CC-43AF-8C90-12F16B89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D86F-2FC7-4FAB-936D-6769D479AFEE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A070-A0CC-43AF-8C90-12F16B89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D86F-2FC7-4FAB-936D-6769D479AFEE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A070-A0CC-43AF-8C90-12F16B89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D86F-2FC7-4FAB-936D-6769D479AFEE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A070-A0CC-43AF-8C90-12F16B89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D86F-2FC7-4FAB-936D-6769D479AFEE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A070-A0CC-43AF-8C90-12F16B89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D86F-2FC7-4FAB-936D-6769D479AFEE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A070-A0CC-43AF-8C90-12F16B89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D86F-2FC7-4FAB-936D-6769D479AFEE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A070-A0CC-43AF-8C90-12F16B89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D86F-2FC7-4FAB-936D-6769D479AFEE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A070-A0CC-43AF-8C90-12F16B89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D86F-2FC7-4FAB-936D-6769D479AFEE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A070-A0CC-43AF-8C90-12F16B89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D86F-2FC7-4FAB-936D-6769D479AFEE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A070-A0CC-43AF-8C90-12F16B89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D86F-2FC7-4FAB-936D-6769D479AFEE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A070-A0CC-43AF-8C90-12F16B892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D86F-2FC7-4FAB-936D-6769D479AFEE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DA070-A0CC-43AF-8C90-12F16B8920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my Lord, to Thee I cry .jpg"/>
          <p:cNvPicPr>
            <a:picLocks noChangeAspect="1"/>
          </p:cNvPicPr>
          <p:nvPr userDrawn="1"/>
        </p:nvPicPr>
        <p:blipFill>
          <a:blip r:embed="rId14" cstate="print">
            <a:lum bright="7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my Lord, to Thee I cry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480720" cy="506487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O, Doamne, strig către Tine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3312368" cy="5472608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Doamne, strig către Tine,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Priveşte a mea slăbiciune,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braţul Tău fă-mi scăpare,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Cum sunt primeşte-mă!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Cum sunt primeşte-mă!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Cum sunt primeşte-mă!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Tu eşti al meu Mântuitor,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Cum sunt primeşte-mă!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Păcatul mă apasă mereu;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rog, mă scapă de cel rău,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Apropie-mă ca pe al Tău,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Cum sunt primeşte-mă!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Zel, râvnă, ele îmi lipsesc,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Încât şi ceea de doresc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Precum aş vrea, nu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îndeplinesc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Cum sunt primeşte-mă!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aştept ca şi un vinovat,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nu ca şi un disperat,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Ştiind că Tu eşti îndurat,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Cum sunt primeşte-mă!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122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O, Doamne, strig către Tine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Doamne, strig către Tine</dc:title>
  <dc:creator>mary</dc:creator>
  <cp:lastModifiedBy>mary</cp:lastModifiedBy>
  <cp:revision>6</cp:revision>
  <dcterms:created xsi:type="dcterms:W3CDTF">2019-06-08T15:47:49Z</dcterms:created>
  <dcterms:modified xsi:type="dcterms:W3CDTF">2022-07-06T20:09:17Z</dcterms:modified>
</cp:coreProperties>
</file>