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10E34-8F1B-4D27-A731-92ADDB4E7BF5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8C6F8-FDF6-4C8C-A459-813A060A6F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ru Ya Mbi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67240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Nuru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Mbingu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548680"/>
            <a:ext cx="5832648" cy="3456384"/>
          </a:xfrm>
        </p:spPr>
        <p:txBody>
          <a:bodyPr>
            <a:normAutofit/>
          </a:bodyPr>
          <a:lstStyle/>
          <a:p>
            <a:pPr algn="l">
              <a:buAutoNum type="arabicPeriod"/>
            </a:pP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safarini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mabonde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anasema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usimwache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akusihi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Nuru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Nuru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utukufu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umefurika</a:t>
            </a:r>
            <a:r>
              <a:rPr lang="en-US" sz="1800" b="1" dirty="0" smtClean="0">
                <a:solidFill>
                  <a:srgbClr val="FF0000"/>
                </a:solidFill>
              </a:rPr>
              <a:t>        Alleluia  </a:t>
            </a:r>
            <a:r>
              <a:rPr lang="en-US" sz="1800" b="1" dirty="0" err="1" smtClean="0">
                <a:solidFill>
                  <a:srgbClr val="FF0000"/>
                </a:solidFill>
              </a:rPr>
              <a:t>Ninafurahi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nitamwimbia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Nimezungukwa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sikumtambua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Nafurahia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yameandaliwa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mwake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Nuru Ya Mbingu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Nuru Ya Mbingu</dc:title>
  <dc:creator>mary</dc:creator>
  <cp:lastModifiedBy>mary</cp:lastModifiedBy>
  <cp:revision>7</cp:revision>
  <dcterms:created xsi:type="dcterms:W3CDTF">2019-07-17T20:23:02Z</dcterms:created>
  <dcterms:modified xsi:type="dcterms:W3CDTF">2019-07-18T18:15:54Z</dcterms:modified>
</cp:coreProperties>
</file>