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C2E5D-6506-47C1-932A-F415D31E5E0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F9E90-8378-4F5B-B0D1-961157987E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jn Herder is de Heere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53657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Mijn </a:t>
            </a:r>
            <a:r>
              <a:rPr lang="nl-NL" b="1" dirty="0"/>
              <a:t>Herder is de Heere God</a:t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3200400" cy="44958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herder is de Here God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Hem is al mijn lust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groene weiden voert Hij mij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wateren der rust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Heer verkwikt mijn matte ziel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doet mijn voeten gaan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’t spoor van zijn gerechtigheid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terwille van zijn Naam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ga ’k door ’t diepe doodsravijn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vrees verbijstert mij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stok en staf zijn mij tot troost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Gijzelf zijt mij nabij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Genade en goedheid volgen mij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ganse levensdag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totdat ik eens in ’s Heren huis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eeuwig wonen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Mijn Herder is de Heere God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Mijn Herder is de Heere God </dc:title>
  <dc:creator>FRONT</dc:creator>
  <cp:lastModifiedBy>FRONT</cp:lastModifiedBy>
  <cp:revision>5</cp:revision>
  <dcterms:created xsi:type="dcterms:W3CDTF">2024-02-02T00:18:03Z</dcterms:created>
  <dcterms:modified xsi:type="dcterms:W3CDTF">2024-02-02T16:12:32Z</dcterms:modified>
</cp:coreProperties>
</file>