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D07B-FD70-4AEA-9D7A-101EE7AD3677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944E-51CA-4420-9AFA-9688DA180A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D07B-FD70-4AEA-9D7A-101EE7AD3677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944E-51CA-4420-9AFA-9688DA180A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D07B-FD70-4AEA-9D7A-101EE7AD3677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944E-51CA-4420-9AFA-9688DA180A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D07B-FD70-4AEA-9D7A-101EE7AD3677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944E-51CA-4420-9AFA-9688DA180A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D07B-FD70-4AEA-9D7A-101EE7AD3677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944E-51CA-4420-9AFA-9688DA180A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D07B-FD70-4AEA-9D7A-101EE7AD3677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944E-51CA-4420-9AFA-9688DA180A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D07B-FD70-4AEA-9D7A-101EE7AD3677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944E-51CA-4420-9AFA-9688DA180A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D07B-FD70-4AEA-9D7A-101EE7AD3677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944E-51CA-4420-9AFA-9688DA180A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D07B-FD70-4AEA-9D7A-101EE7AD3677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944E-51CA-4420-9AFA-9688DA180A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D07B-FD70-4AEA-9D7A-101EE7AD3677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944E-51CA-4420-9AFA-9688DA180A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D07B-FD70-4AEA-9D7A-101EE7AD3677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944E-51CA-4420-9AFA-9688DA180A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DD07B-FD70-4AEA-9D7A-101EE7AD3677}" type="datetimeFigureOut">
              <a:rPr lang="en-US" smtClean="0"/>
              <a:t>7/19/2019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A944E-51CA-4420-9AFA-9688DA180A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ll We Gather at the River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na muji kule mbing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040560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Kuna </a:t>
            </a:r>
            <a:r>
              <a:rPr lang="en-US" b="1" dirty="0" err="1" smtClean="0"/>
              <a:t>muji</a:t>
            </a:r>
            <a:r>
              <a:rPr lang="en-US" b="1" dirty="0" smtClean="0"/>
              <a:t> </a:t>
            </a:r>
            <a:r>
              <a:rPr lang="en-US" b="1" dirty="0" err="1" smtClean="0"/>
              <a:t>kule</a:t>
            </a:r>
            <a:r>
              <a:rPr lang="en-US" b="1" dirty="0" smtClean="0"/>
              <a:t> </a:t>
            </a:r>
            <a:r>
              <a:rPr lang="en-US" b="1" dirty="0" err="1" smtClean="0"/>
              <a:t>mbingu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4320480" cy="568863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1.Kuna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umejengwa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naye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Pale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uzima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karibu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Choeur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Tutakusanyika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ngambo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Kuona</a:t>
            </a:r>
            <a:r>
              <a:rPr lang="en-US" b="1" dirty="0" smtClean="0">
                <a:solidFill>
                  <a:srgbClr val="FF0000"/>
                </a:solidFill>
              </a:rPr>
              <a:t> Bwana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wetu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Yesu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Kristo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Tutakusanyika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na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waamini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Kusifu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Mwokozi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milele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2.Kule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ngambo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inchi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nzuri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zambi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huzuni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Nyimbo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mpyia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tutaimba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Nyimbo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kusifu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lugha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mbalimbali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Wataabudu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Mukombozi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Makabila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watasifu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pamoja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4.Sasa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karibu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kutazama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atatupa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kutufurahisha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milele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84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Kuna muji kule mbingu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Kuna muji kule mbingu </dc:title>
  <dc:creator>mary</dc:creator>
  <cp:lastModifiedBy>mary</cp:lastModifiedBy>
  <cp:revision>5</cp:revision>
  <dcterms:created xsi:type="dcterms:W3CDTF">2019-07-20T01:57:09Z</dcterms:created>
  <dcterms:modified xsi:type="dcterms:W3CDTF">2019-07-20T02:09:40Z</dcterms:modified>
</cp:coreProperties>
</file>