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740B-2DA8-45A1-8E83-C7406F8FBE49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D69B-995F-445E-9B00-DE3B1B330D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구주를 생각만 해도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, la tine când gândes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105400" cy="380999"/>
          </a:xfrm>
        </p:spPr>
        <p:txBody>
          <a:bodyPr>
            <a:noAutofit/>
          </a:bodyPr>
          <a:lstStyle/>
          <a:p>
            <a:r>
              <a:rPr lang="fr-FR" sz="3600" b="1" dirty="0" err="1" smtClean="0"/>
              <a:t>Isus</a:t>
            </a:r>
            <a:r>
              <a:rPr lang="fr-FR" sz="3600" b="1" dirty="0" smtClean="0"/>
              <a:t>, la tine </a:t>
            </a:r>
            <a:r>
              <a:rPr lang="fr-FR" sz="3600" b="1" dirty="0" err="1" smtClean="0"/>
              <a:t>când</a:t>
            </a:r>
            <a:r>
              <a:rPr lang="fr-FR" sz="3600" b="1" dirty="0" smtClean="0"/>
              <a:t> </a:t>
            </a:r>
            <a:r>
              <a:rPr lang="fr-FR" sz="3600" b="1" dirty="0" err="1" smtClean="0"/>
              <a:t>gândesc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8510"/>
            <a:ext cx="3200400" cy="6096000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Isus, la Tine când gândesc,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piept simt dragostea.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şi mai fericit voi fi,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eu Te voi vedea.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Nu-i vreun cuvânt a ferici,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mult decât Hristos.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Nu-i nici un cântec a vesti,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nume mai frumos.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Speranţă le dai tuturor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bucurii multe;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cer, Tu le dai ajutor,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ierţi păcatele.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nume binecuvântat,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Sunet dulce, sublim;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e cuvânt mai minunat,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numele-ţi divin.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Darul Tău e nepreţuit,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Să-l câştigăm noi vrem.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Isus, de noi Tu eşti slăvit,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Azi, mâine şi etern.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Isus, la tine când gândesc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Isus, la tine când gândesc</dc:title>
  <dc:creator>user</dc:creator>
  <cp:lastModifiedBy>user</cp:lastModifiedBy>
  <cp:revision>3</cp:revision>
  <dcterms:created xsi:type="dcterms:W3CDTF">2019-09-10T13:39:21Z</dcterms:created>
  <dcterms:modified xsi:type="dcterms:W3CDTF">2019-09-11T16:06:41Z</dcterms:modified>
</cp:coreProperties>
</file>