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65D8F-71C8-4B8C-A74E-41FAFBC2013A}" type="datetimeFigureOut">
              <a:rPr lang="en-US" smtClean="0"/>
              <a:pPr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941EB-9A34-4F7D-A934-C61ACF7800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면류관 벗어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ến Vương M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320480" cy="506487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Hiến Vương Miện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6984776" cy="468052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Nguyền tụng ngợi Chiên Con thánh, Hiến vương miện kể muôn ngàn,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reo vang khúc hoan ca hòa thanh, Lấp bao tiếng hát thế gian;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Khá hát lên linh hồn hỡi, Chúc Đấng thay người chịu chết,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Chúc tán Thánh Vương quân lâm mọi nơi, Hát khúc hoan ca bất tuyệt.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Nguyền tụng ngợi Vua nhân ái, Hiến vương miện rất huy hoàng;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Kìa, xem thương tích tay, chân nào sai, Chiếu ra ánh sáng hiển vang!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Những dấu đinh kia lòa chói, Khiến mắt thiên binh đều quáng,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Trước ánh sáng thánh vết thương bừng soi, Cúi xuống che mặt phục toàn.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Nguyền tụng ngợi Vua muôn thuở, Hiến vương miện Chúa muôn đời,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Dựng nên tinh tú, yên định địa cơ, Chẳng ai tả hết đức uy!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thay tôi chịu chết, Chính Đấng muôn vật tụng tán, </a:t>
            </a: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hiển, oai danh ai hay thuật hết, Suốt muôn thu không suy tàn.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Hiến Vương Miện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Hiến Vương Miện</dc:title>
  <dc:creator>mary</dc:creator>
  <cp:lastModifiedBy>mary</cp:lastModifiedBy>
  <cp:revision>4</cp:revision>
  <dcterms:created xsi:type="dcterms:W3CDTF">2019-07-12T21:52:11Z</dcterms:created>
  <dcterms:modified xsi:type="dcterms:W3CDTF">2019-07-13T18:59:02Z</dcterms:modified>
</cp:coreProperties>
</file>