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66950-7489-406B-B6D8-1A78816E163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A12F-2C54-4759-96F5-796129DC2C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á um rio cristal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um rio cristalino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1268760"/>
            <a:ext cx="5400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Há um rio cristalino, Onde os santos viverão,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 do divino trono, É a alegria do cristão.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Refrão: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Alegria nós teremos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Em Jesus, o bom Senhor.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Para sempre viveremos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Com o nosso Redentor.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Lá na margem desse rio, Os remidos andarão,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a Cristo ali servindo, Com sincera devoção.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Pela fé, nós alcançamos  A justiça e retidão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Jesus, que deu a vida  Pela nossa redenção.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Nós veremos breve o rio,  Finda a peregrinação,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louvores sempiternos Nossos lábios cantarão.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110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Há um rio cristalino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 um Rio</dc:title>
  <dc:creator>mary</dc:creator>
  <cp:lastModifiedBy>mary</cp:lastModifiedBy>
  <cp:revision>14</cp:revision>
  <dcterms:created xsi:type="dcterms:W3CDTF">2018-08-18T16:29:57Z</dcterms:created>
  <dcterms:modified xsi:type="dcterms:W3CDTF">2022-07-05T18:55:50Z</dcterms:modified>
</cp:coreProperties>
</file>