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265F-64C0-47E1-92B4-3BA750B87900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A043-88B2-4F25-B6AC-183EC51A8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265F-64C0-47E1-92B4-3BA750B87900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A043-88B2-4F25-B6AC-183EC51A8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265F-64C0-47E1-92B4-3BA750B87900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A043-88B2-4F25-B6AC-183EC51A8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265F-64C0-47E1-92B4-3BA750B87900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A043-88B2-4F25-B6AC-183EC51A8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265F-64C0-47E1-92B4-3BA750B87900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A043-88B2-4F25-B6AC-183EC51A8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265F-64C0-47E1-92B4-3BA750B87900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A043-88B2-4F25-B6AC-183EC51A8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265F-64C0-47E1-92B4-3BA750B87900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A043-88B2-4F25-B6AC-183EC51A8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265F-64C0-47E1-92B4-3BA750B87900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A043-88B2-4F25-B6AC-183EC51A8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265F-64C0-47E1-92B4-3BA750B87900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A043-88B2-4F25-B6AC-183EC51A8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265F-64C0-47E1-92B4-3BA750B87900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A043-88B2-4F25-B6AC-183EC51A8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5265F-64C0-47E1-92B4-3BA750B87900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BA043-88B2-4F25-B6AC-183EC51A8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5265F-64C0-47E1-92B4-3BA750B87900}" type="datetimeFigureOut">
              <a:rPr lang="en-US" smtClean="0"/>
              <a:pPr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BA043-88B2-4F25-B6AC-183EC51A8F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en the trumpet of the Lord shall sound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iờ Danh Sách Tuyên Đọ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188640"/>
            <a:ext cx="5832648" cy="476672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Giờ</a:t>
            </a:r>
            <a:r>
              <a:rPr lang="en-US" b="1" dirty="0" smtClean="0"/>
              <a:t> </a:t>
            </a:r>
            <a:r>
              <a:rPr lang="en-US" b="1" dirty="0" err="1" smtClean="0"/>
              <a:t>Danh</a:t>
            </a:r>
            <a:r>
              <a:rPr lang="en-US" b="1" dirty="0" smtClean="0"/>
              <a:t> </a:t>
            </a:r>
            <a:r>
              <a:rPr lang="en-US" b="1" dirty="0" err="1" smtClean="0"/>
              <a:t>Sách</a:t>
            </a:r>
            <a:r>
              <a:rPr lang="en-US" b="1" dirty="0" smtClean="0"/>
              <a:t> </a:t>
            </a:r>
            <a:r>
              <a:rPr lang="en-US" b="1" dirty="0" err="1" smtClean="0"/>
              <a:t>Tuyên</a:t>
            </a:r>
            <a:r>
              <a:rPr lang="en-US" b="1" dirty="0" smtClean="0"/>
              <a:t> </a:t>
            </a:r>
            <a:r>
              <a:rPr lang="en-US" b="1" dirty="0" err="1" smtClean="0"/>
              <a:t>Đọc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7632848" cy="5544616"/>
          </a:xfrm>
        </p:spPr>
        <p:txBody>
          <a:bodyPr>
            <a:noAutofit/>
          </a:bodyPr>
          <a:lstStyle/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Thời gian sẽ chấm dứt lúc tiếng loa rao tin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Chúa lai lâm từ trời Bình minh sẽ chiếu ánh mãi mãi sáng choang đẹp tươi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Mọi dân đắc cứu dưới đất, lúc bay lên vui nhóm bên kia bờ rồi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Giờ danh sách khởi xướng, mừng nghe Jêsus gọi tôi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Điệp Khúc: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Giờ danh sách tuyên đọc vui quá vui!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Khi danh sách tuyên đọc vui quá vui!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Giờ danh sách xướng lên thật mừng vui! </a:t>
            </a:r>
          </a:p>
          <a:p>
            <a:pPr algn="l"/>
            <a:r>
              <a:rPr lang="vi-VN" sz="1600" b="1" dirty="0" smtClean="0">
                <a:solidFill>
                  <a:srgbClr val="FF0000"/>
                </a:solidFill>
              </a:rPr>
              <a:t>Lúc danh sách khởi xướng mừng nghe Jêsus gọi tôi. 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Bình minh sáng rỡ lúc kẻ chết trong Jêsus sống bước ra mộ phần Được vinh hiển giống Chúa đã sống chẳng sai một phân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Mọi con cái Chúa cứu, thảy nhóm nhau hân hoan ở thiên cung rạng ngời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Giờ danh sách khởi xướng, mừng nghe Jêsus gọi tôi. </a:t>
            </a:r>
          </a:p>
          <a:p>
            <a:pPr algn="l"/>
            <a:endParaRPr lang="vi-VN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Từ mai sớm đến lúc sẩm tối ta luôn hăng hái chăm lo việc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Ngài Truyền ra ái đức Chúa đoái đến chúng ta lạ thay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Đời nay kết thúc, ấy lúc chấm dứt công lao khiến bao phen lệ nhòa </a:t>
            </a:r>
          </a:p>
          <a:p>
            <a:pPr algn="l"/>
            <a:r>
              <a:rPr lang="vi-VN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Giờ danh sách khởi xướng, mừng nghe Jêsus gọi tôi.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212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Giờ Danh Sách Tuyên Đọc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Giờ Danh Sách Tuyên Đọc </dc:title>
  <dc:creator>mary</dc:creator>
  <cp:lastModifiedBy>mary</cp:lastModifiedBy>
  <cp:revision>4</cp:revision>
  <dcterms:created xsi:type="dcterms:W3CDTF">2019-07-22T20:14:45Z</dcterms:created>
  <dcterms:modified xsi:type="dcterms:W3CDTF">2019-07-22T23:30:57Z</dcterms:modified>
</cp:coreProperties>
</file>