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73936-EECA-46A8-8EFC-CE67994C2B98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548D4-CD70-4C25-955A-3A1A9A133F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ör all jordisk härlig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84576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För</a:t>
            </a:r>
            <a:r>
              <a:rPr lang="en-US" b="1" dirty="0" smtClean="0"/>
              <a:t> all </a:t>
            </a:r>
            <a:r>
              <a:rPr lang="en-US" b="1" dirty="0" err="1" smtClean="0"/>
              <a:t>jordisk</a:t>
            </a:r>
            <a:r>
              <a:rPr lang="en-US" b="1" dirty="0" smtClean="0"/>
              <a:t> </a:t>
            </a:r>
            <a:r>
              <a:rPr lang="en-US" b="1" dirty="0" err="1" smtClean="0"/>
              <a:t>härlighet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37320"/>
            <a:ext cx="5688632" cy="5499992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all jordisk härlighet  Och för himlens evighet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det liv du gav oss här  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oss i kärlek bär  Du som oss i kärlek bär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Avstå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Herre</a:t>
            </a:r>
            <a:r>
              <a:rPr lang="sv-SE" sz="1800" b="1" dirty="0" smtClean="0">
                <a:solidFill>
                  <a:srgbClr val="FF0000"/>
                </a:solidFill>
              </a:rPr>
              <a:t>, hör vår glädje sång!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Du som gav oss allt en gång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vart jordiskt ögonblick  Alla dagar som vi fick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Markens blom och trädens sus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 och stjärnor i ditt ljus  Sol och stjärnor i ditt ljus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all jordisk fröjd vi fann  För vår kärlek till varann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allt stöd i sorg och strid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Vänskap bortom rum och tid  Vänskap bortom rum och tid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jordisk hemlighet  Och för allting som vi vet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de gåvor som du sänt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att du vår längtan tänt  För att du vår längtan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tänt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För all jordisk härlighet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 all jordisk härlighet </dc:title>
  <dc:creator>mary</dc:creator>
  <cp:lastModifiedBy>mary</cp:lastModifiedBy>
  <cp:revision>5</cp:revision>
  <dcterms:created xsi:type="dcterms:W3CDTF">2019-07-05T16:27:43Z</dcterms:created>
  <dcterms:modified xsi:type="dcterms:W3CDTF">2019-07-05T20:58:08Z</dcterms:modified>
</cp:coreProperties>
</file>