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BFE2C-1D6D-44FE-9DE5-FF1D54953896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4406-5913-4A8C-90AC-AD6A492E8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BFE2C-1D6D-44FE-9DE5-FF1D54953896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4406-5913-4A8C-90AC-AD6A492E8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BFE2C-1D6D-44FE-9DE5-FF1D54953896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4406-5913-4A8C-90AC-AD6A492E8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BFE2C-1D6D-44FE-9DE5-FF1D54953896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4406-5913-4A8C-90AC-AD6A492E8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BFE2C-1D6D-44FE-9DE5-FF1D54953896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4406-5913-4A8C-90AC-AD6A492E8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BFE2C-1D6D-44FE-9DE5-FF1D54953896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4406-5913-4A8C-90AC-AD6A492E8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BFE2C-1D6D-44FE-9DE5-FF1D54953896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4406-5913-4A8C-90AC-AD6A492E8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BFE2C-1D6D-44FE-9DE5-FF1D54953896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4406-5913-4A8C-90AC-AD6A492E8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BFE2C-1D6D-44FE-9DE5-FF1D54953896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4406-5913-4A8C-90AC-AD6A492E8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BFE2C-1D6D-44FE-9DE5-FF1D54953896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4406-5913-4A8C-90AC-AD6A492E8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BFE2C-1D6D-44FE-9DE5-FF1D54953896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4406-5913-4A8C-90AC-AD6A492E8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BFE2C-1D6D-44FE-9DE5-FF1D54953896}" type="datetimeFigureOut">
              <a:rPr lang="en-US" smtClean="0"/>
              <a:pPr/>
              <a:t>7/7/2019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E4406-5913-4A8C-90AC-AD6A492E8E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For the beauty of the Earth(Michelle swift).pn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or the beauty of the Ear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424936" cy="54868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For the beauty of the Earth(Michelle swift)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3960440" cy="54006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1. For the beauty of the earth,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for the glory of the skies,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for the love which from our birth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over and around us lies. 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     </a:t>
            </a:r>
            <a:r>
              <a:rPr lang="en-US" b="1" dirty="0" smtClean="0">
                <a:solidFill>
                  <a:srgbClr val="FF0000"/>
                </a:solidFill>
              </a:rPr>
              <a:t>Refrain: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  Lord of all, to thee we raise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   this our hymn of grateful praise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2. For the beauty of each hour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of the day and of the night,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hill and vale and tree and flower,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sun and moon and stars of light, 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3. For the joy of human love,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brother, sister, parent, child,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friends on earth, and friends above,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for all gentle thoughts and mild; 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4. For thyself, best Gift Divine,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to the world so freely given,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for that great, great love of </a:t>
            </a:r>
            <a:r>
              <a:rPr lang="en-US" b="1" dirty="0" err="1" smtClean="0">
                <a:solidFill>
                  <a:schemeClr val="tx1"/>
                </a:solidFill>
              </a:rPr>
              <a:t>thine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    peace on earth, and joy in heaven: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17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For the beauty of the Earth(Michelle swift)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the beauty of the Earth</dc:title>
  <dc:creator>mary</dc:creator>
  <cp:lastModifiedBy>mary</cp:lastModifiedBy>
  <cp:revision>12</cp:revision>
  <dcterms:created xsi:type="dcterms:W3CDTF">2017-09-04T01:40:49Z</dcterms:created>
  <dcterms:modified xsi:type="dcterms:W3CDTF">2019-07-08T01:27:45Z</dcterms:modified>
</cp:coreProperties>
</file>