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F14B4-29AA-44B9-8D91-0219CDCF9D9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9B03E-E368-4E1A-B17A-653E21FEEC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s so sweet to walk with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lce-i a umbla cu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Dulce-i a umbla cu 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3456384" cy="576064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Dulce-i a umbla cu Isus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 cu pas şi zi de zi,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Păşind chiar pe ale Lui urme,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El mergând tot timpul.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Pas cu pas, pas cu pas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Aş merge cu Isus.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Zi de zi, zi de zi,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Cu Isus ţin pasul.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Sigur e a umbla cu Isus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pe-al Său braţ mă sprijin,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Urmându-L oriunde mă duce,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Rău nicicând nu se-ntâmplă.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 cu pas, cu Isus voi merge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 de zi, clipă de clipă,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 'nălţimi nu pot zbura,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 cu pas, mă pot urca.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Isuse, mă ţine aproape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 cu pas şi zi de zi,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Păşind pe ale Tale urme,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Umblând cu Tine-n tot locul.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Dulce-i a umbla cu Isus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Dulce-i a umbla cu Isus</dc:title>
  <dc:creator>mary</dc:creator>
  <cp:lastModifiedBy>mary</cp:lastModifiedBy>
  <cp:revision>3</cp:revision>
  <dcterms:created xsi:type="dcterms:W3CDTF">2019-07-30T18:10:55Z</dcterms:created>
  <dcterms:modified xsi:type="dcterms:W3CDTF">2019-07-30T19:04:02Z</dcterms:modified>
</cp:coreProperties>
</file>