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32FA9-9DB3-495E-B9FF-1E0C24BED76F}" type="datetimeFigureOut">
              <a:rPr lang="en-US" smtClean="0"/>
              <a:pPr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1EAFE-D771-410E-9B9A-0A23CFF37B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32FA9-9DB3-495E-B9FF-1E0C24BED76F}" type="datetimeFigureOut">
              <a:rPr lang="en-US" smtClean="0"/>
              <a:pPr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1EAFE-D771-410E-9B9A-0A23CFF37B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32FA9-9DB3-495E-B9FF-1E0C24BED76F}" type="datetimeFigureOut">
              <a:rPr lang="en-US" smtClean="0"/>
              <a:pPr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1EAFE-D771-410E-9B9A-0A23CFF37B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32FA9-9DB3-495E-B9FF-1E0C24BED76F}" type="datetimeFigureOut">
              <a:rPr lang="en-US" smtClean="0"/>
              <a:pPr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1EAFE-D771-410E-9B9A-0A23CFF37B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32FA9-9DB3-495E-B9FF-1E0C24BED76F}" type="datetimeFigureOut">
              <a:rPr lang="en-US" smtClean="0"/>
              <a:pPr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1EAFE-D771-410E-9B9A-0A23CFF37B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32FA9-9DB3-495E-B9FF-1E0C24BED76F}" type="datetimeFigureOut">
              <a:rPr lang="en-US" smtClean="0"/>
              <a:pPr/>
              <a:t>7/31/2019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1EAFE-D771-410E-9B9A-0A23CFF37B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32FA9-9DB3-495E-B9FF-1E0C24BED76F}" type="datetimeFigureOut">
              <a:rPr lang="en-US" smtClean="0"/>
              <a:pPr/>
              <a:t>7/31/2019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1EAFE-D771-410E-9B9A-0A23CFF37B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32FA9-9DB3-495E-B9FF-1E0C24BED76F}" type="datetimeFigureOut">
              <a:rPr lang="en-US" smtClean="0"/>
              <a:pPr/>
              <a:t>7/31/2019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1EAFE-D771-410E-9B9A-0A23CFF37B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32FA9-9DB3-495E-B9FF-1E0C24BED76F}" type="datetimeFigureOut">
              <a:rPr lang="en-US" smtClean="0"/>
              <a:pPr/>
              <a:t>7/31/2019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1EAFE-D771-410E-9B9A-0A23CFF37B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32FA9-9DB3-495E-B9FF-1E0C24BED76F}" type="datetimeFigureOut">
              <a:rPr lang="en-US" smtClean="0"/>
              <a:pPr/>
              <a:t>7/31/2019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1EAFE-D771-410E-9B9A-0A23CFF37B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32FA9-9DB3-495E-B9FF-1E0C24BED76F}" type="datetimeFigureOut">
              <a:rPr lang="en-US" smtClean="0"/>
              <a:pPr/>
              <a:t>7/31/2019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1EAFE-D771-410E-9B9A-0A23CFF37B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32FA9-9DB3-495E-B9FF-1E0C24BED76F}" type="datetimeFigureOut">
              <a:rPr lang="en-US" smtClean="0"/>
              <a:pPr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1EAFE-D771-410E-9B9A-0A23CFF37B4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IS SO SWEET TO TRUST IN JESU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oce é confiar em Cris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0"/>
            <a:ext cx="4968552" cy="506487"/>
          </a:xfrm>
        </p:spPr>
        <p:txBody>
          <a:bodyPr>
            <a:noAutofit/>
          </a:bodyPr>
          <a:lstStyle/>
          <a:p>
            <a:r>
              <a:rPr lang="pt-BR" sz="3600" b="1" dirty="0" smtClean="0"/>
              <a:t>Doce é confiar em Cristo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548680"/>
            <a:ext cx="5256584" cy="5544616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Doce é confiar em Cristo,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Palavra O tomar,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Apoiar-me nas promessas,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ouvir o Seu falar. 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Coro:                                                                                          Oh</a:t>
            </a:r>
            <a:r>
              <a:rPr lang="pt-BR" sz="1800" b="1" dirty="0" smtClean="0">
                <a:solidFill>
                  <a:srgbClr val="FF0000"/>
                </a:solidFill>
              </a:rPr>
              <a:t>! Jesus é fidedigno, </a:t>
            </a:r>
            <a:r>
              <a:rPr lang="pt-BR" sz="1800" b="1" dirty="0" smtClean="0">
                <a:solidFill>
                  <a:srgbClr val="FF0000"/>
                </a:solidFill>
              </a:rPr>
              <a:t>Quantas </a:t>
            </a:r>
            <a:r>
              <a:rPr lang="pt-BR" sz="1800" b="1" dirty="0" smtClean="0">
                <a:solidFill>
                  <a:srgbClr val="FF0000"/>
                </a:solidFill>
              </a:rPr>
              <a:t>vezes já provei! 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Em Jesus, Jesus precioso, </a:t>
            </a:r>
            <a:r>
              <a:rPr lang="pt-BR" sz="1800" b="1" dirty="0" smtClean="0">
                <a:solidFill>
                  <a:srgbClr val="FF0000"/>
                </a:solidFill>
              </a:rPr>
              <a:t>Pela </a:t>
            </a:r>
            <a:r>
              <a:rPr lang="pt-BR" sz="1800" b="1" dirty="0" smtClean="0">
                <a:solidFill>
                  <a:srgbClr val="FF0000"/>
                </a:solidFill>
              </a:rPr>
              <a:t>Graça confiarei. 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Doce é confiar em Cristo,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Crer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sangue remissor;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Tal fluir que cura e limpa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Sempre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está ao meu dispor. 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Doce é confiar em Cristo,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Do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pecado livre ser;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Vida, paz, descanso e gozo,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DEle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posso então obter. 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 Jesus, precioso Amigo,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Aprendi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confiar;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Hoje Ele está comigo,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jamais vai-me deixar.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116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Doce é confiar em Cristo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É Tão Doce Confiar Em Jesus</dc:title>
  <dc:creator>mary</dc:creator>
  <cp:lastModifiedBy>mary</cp:lastModifiedBy>
  <cp:revision>8</cp:revision>
  <dcterms:created xsi:type="dcterms:W3CDTF">2018-05-23T21:32:02Z</dcterms:created>
  <dcterms:modified xsi:type="dcterms:W3CDTF">2019-07-31T16:11:13Z</dcterms:modified>
</cp:coreProperties>
</file>