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6688D-EFC2-4FE9-8121-7D775B6A2C8C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9E9EB-980A-48E8-89E1-C1C1A00801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gar Lonceng Sur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896544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Dengar</a:t>
            </a:r>
            <a:r>
              <a:rPr lang="en-US" b="1" dirty="0" smtClean="0"/>
              <a:t> </a:t>
            </a:r>
            <a:r>
              <a:rPr lang="en-US" b="1" dirty="0" err="1" smtClean="0"/>
              <a:t>Lonceng</a:t>
            </a:r>
            <a:r>
              <a:rPr lang="en-US" b="1" dirty="0" smtClean="0"/>
              <a:t> </a:t>
            </a:r>
            <a:r>
              <a:rPr lang="en-US" b="1" dirty="0" err="1" smtClean="0"/>
              <a:t>Surga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320480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lonceng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mulia-Nya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malaikat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nyanyi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bunyi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kecapi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Seg’nap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tent’ra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surga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sorak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berseru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Menyanyi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pujian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merdu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lonceng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Indah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Kar’na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pertobatan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mengampuni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lonceng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digelar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 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Masyhurkanlah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Dengar Lonceng Surga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Dengar Lonceng Surga </dc:title>
  <dc:creator>mary</dc:creator>
  <cp:lastModifiedBy>mary</cp:lastModifiedBy>
  <cp:revision>4</cp:revision>
  <dcterms:created xsi:type="dcterms:W3CDTF">2018-08-08T00:05:34Z</dcterms:created>
  <dcterms:modified xsi:type="dcterms:W3CDTF">2019-07-26T19:40:34Z</dcterms:modified>
</cp:coreProperties>
</file>