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2E9B1-14DC-4E9E-9FBC-3F5B8C0889AC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E368A-B101-43A0-B8B8-CC789585B62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ike a River Glorious cop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l Amor Div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008" y="0"/>
            <a:ext cx="3960440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Del Amor </a:t>
            </a:r>
            <a:r>
              <a:rPr lang="en-US" b="1" dirty="0" err="1" smtClean="0">
                <a:solidFill>
                  <a:schemeClr val="bg1"/>
                </a:solidFill>
              </a:rPr>
              <a:t>Divino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3440" y="620688"/>
            <a:ext cx="5040560" cy="583264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bg1"/>
                </a:solidFill>
              </a:rPr>
              <a:t>Del amor divino, ¿quién me apartará?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Escondido en Cristo, ¿quién me tocará?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Si Dios justifica, ¿quién condenará?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Cristo por mí aboga, ¿quién me acusará?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A los que a Dios aman 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Todo ayuda a bien,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Esto es mi consuelo, 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Esto es mi sostén.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Todo lo que pasa en mi vida aquí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Dios me lo prepara para bien de mí.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En mis pruebas duras Dios me es siempre fiel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¿Por qué, pues, las dudas? Yo descanso en él.</a:t>
            </a:r>
            <a:br>
              <a:rPr lang="es-ES" b="1" dirty="0" smtClean="0">
                <a:solidFill>
                  <a:schemeClr val="bg1"/>
                </a:solidFill>
              </a:rPr>
            </a:br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/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Plagas hay y muerte en mi alrededor,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Ordenó mi suerte el que es Dios de amor.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Ni una sola flecha me podrá dañar,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Mientras no permita, no me alcanzará.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Del Amor Divino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 Amor Divino</dc:title>
  <dc:creator>mary</dc:creator>
  <cp:lastModifiedBy>mary</cp:lastModifiedBy>
  <cp:revision>4</cp:revision>
  <dcterms:created xsi:type="dcterms:W3CDTF">2019-07-27T17:20:13Z</dcterms:created>
  <dcterms:modified xsi:type="dcterms:W3CDTF">2019-07-27T22:21:58Z</dcterms:modified>
</cp:coreProperties>
</file>