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5BB9-8CCA-4B34-AE7E-028CC5DEA8AF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E2C6-0306-4DF9-A9B8-2FD42B298F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5BB9-8CCA-4B34-AE7E-028CC5DEA8AF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E2C6-0306-4DF9-A9B8-2FD42B298F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5BB9-8CCA-4B34-AE7E-028CC5DEA8AF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E2C6-0306-4DF9-A9B8-2FD42B298F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5BB9-8CCA-4B34-AE7E-028CC5DEA8AF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E2C6-0306-4DF9-A9B8-2FD42B298F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5BB9-8CCA-4B34-AE7E-028CC5DEA8AF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E2C6-0306-4DF9-A9B8-2FD42B298F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5BB9-8CCA-4B34-AE7E-028CC5DEA8AF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E2C6-0306-4DF9-A9B8-2FD42B298F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5BB9-8CCA-4B34-AE7E-028CC5DEA8AF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E2C6-0306-4DF9-A9B8-2FD42B298F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5BB9-8CCA-4B34-AE7E-028CC5DEA8AF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E2C6-0306-4DF9-A9B8-2FD42B298F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5BB9-8CCA-4B34-AE7E-028CC5DEA8AF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E2C6-0306-4DF9-A9B8-2FD42B298F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5BB9-8CCA-4B34-AE7E-028CC5DEA8AF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E2C6-0306-4DF9-A9B8-2FD42B298F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5BB9-8CCA-4B34-AE7E-028CC5DEA8AF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E2C6-0306-4DF9-A9B8-2FD42B298F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B5BB9-8CCA-4B34-AE7E-028CC5DEA8AF}" type="datetimeFigureOut">
              <a:rPr lang="en-US" smtClean="0"/>
              <a:pPr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CE2C6-0306-4DF9-A9B8-2FD42B298F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uando allá se pase lis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328592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Cuando</a:t>
            </a:r>
            <a:r>
              <a:rPr lang="en-US" b="1" dirty="0" smtClean="0"/>
              <a:t> </a:t>
            </a:r>
            <a:r>
              <a:rPr lang="en-US" b="1" dirty="0" err="1" smtClean="0"/>
              <a:t>allá</a:t>
            </a:r>
            <a:r>
              <a:rPr lang="en-US" b="1" dirty="0" smtClean="0"/>
              <a:t> se </a:t>
            </a:r>
            <a:r>
              <a:rPr lang="en-US" b="1" dirty="0" err="1" smtClean="0"/>
              <a:t>pase</a:t>
            </a:r>
            <a:r>
              <a:rPr lang="en-US" b="1" dirty="0" smtClean="0"/>
              <a:t> </a:t>
            </a:r>
            <a:r>
              <a:rPr lang="en-US" b="1" dirty="0" err="1" smtClean="0"/>
              <a:t>lista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9512" y="1196753"/>
            <a:ext cx="8748464" cy="507831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</a:t>
            </a:r>
            <a:r>
              <a:rPr lang="es-ES" b="1" dirty="0" smtClean="0"/>
              <a:t> la trompeta suene</a:t>
            </a:r>
          </a:p>
          <a:p>
            <a:r>
              <a:rPr lang="es-ES" b="1" dirty="0" smtClean="0"/>
              <a:t>en aquel día final,</a:t>
            </a:r>
          </a:p>
          <a:p>
            <a:r>
              <a:rPr lang="es-ES" b="1" dirty="0" smtClean="0"/>
              <a:t>Y que el alba eterna rompa en claridad;</a:t>
            </a:r>
          </a:p>
          <a:p>
            <a:r>
              <a:rPr lang="es-ES" b="1" dirty="0" smtClean="0"/>
              <a:t>cuando las naciones salvas</a:t>
            </a:r>
          </a:p>
          <a:p>
            <a:r>
              <a:rPr lang="es-ES" b="1" dirty="0" smtClean="0"/>
              <a:t>A su patria lleguen ya,</a:t>
            </a:r>
          </a:p>
          <a:p>
            <a:r>
              <a:rPr lang="es-ES" b="1" dirty="0" smtClean="0"/>
              <a:t>y que sea pasada lista, allí he de estar.</a:t>
            </a:r>
          </a:p>
          <a:p>
            <a:endParaRPr lang="es-ES" b="1" dirty="0" smtClean="0"/>
          </a:p>
          <a:p>
            <a:endParaRPr lang="es-ES" b="1" dirty="0" smtClean="0"/>
          </a:p>
          <a:p>
            <a:endParaRPr lang="es-ES" b="1" dirty="0" smtClean="0"/>
          </a:p>
          <a:p>
            <a:endParaRPr lang="es-ES" b="1" dirty="0" smtClean="0"/>
          </a:p>
          <a:p>
            <a:r>
              <a:rPr lang="es-ES" b="1" dirty="0" smtClean="0">
                <a:solidFill>
                  <a:srgbClr val="FF0000"/>
                </a:solidFill>
              </a:rPr>
              <a:t>Coro</a:t>
            </a:r>
            <a:endParaRPr lang="es-ES" b="1" dirty="0" smtClean="0">
              <a:solidFill>
                <a:srgbClr val="FF0000"/>
              </a:solidFill>
            </a:endParaRPr>
          </a:p>
          <a:p>
            <a:r>
              <a:rPr lang="es-ES" b="1" dirty="0" smtClean="0">
                <a:solidFill>
                  <a:srgbClr val="FF0000"/>
                </a:solidFill>
              </a:rPr>
              <a:t>Cuando allá se pase lista,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Cuando allá se pase lista,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Cuando allá se pase lista,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A mi nombre yo feliz responderé</a:t>
            </a:r>
          </a:p>
          <a:p>
            <a:endParaRPr lang="es-ES" b="1" dirty="0" smtClean="0"/>
          </a:p>
          <a:p>
            <a:endParaRPr lang="es-ES" b="1" dirty="0" smtClean="0"/>
          </a:p>
          <a:p>
            <a:endParaRPr lang="es-ES" b="1" dirty="0" smtClean="0"/>
          </a:p>
          <a:p>
            <a:r>
              <a:rPr lang="es-ES" b="1" dirty="0" smtClean="0"/>
              <a:t>En aquel día sin nieblas,</a:t>
            </a:r>
          </a:p>
          <a:p>
            <a:r>
              <a:rPr lang="es-ES" b="1" dirty="0" smtClean="0"/>
              <a:t>en que muerte ya no habrá,</a:t>
            </a:r>
          </a:p>
          <a:p>
            <a:r>
              <a:rPr lang="es-ES" b="1" dirty="0" smtClean="0"/>
              <a:t>Y su gloria el salvador impartirá;</a:t>
            </a:r>
          </a:p>
          <a:p>
            <a:r>
              <a:rPr lang="es-ES" b="1" dirty="0" smtClean="0"/>
              <a:t>cuando los llamados entren</a:t>
            </a:r>
          </a:p>
          <a:p>
            <a:r>
              <a:rPr lang="es-ES" b="1" dirty="0" smtClean="0"/>
              <a:t>A su celestial hogar,</a:t>
            </a:r>
          </a:p>
          <a:p>
            <a:r>
              <a:rPr lang="es-ES" b="1" dirty="0" smtClean="0"/>
              <a:t>y que sea pasada lista, allí he de estar.</a:t>
            </a:r>
          </a:p>
          <a:p>
            <a:endParaRPr lang="es-ES" b="1" dirty="0" smtClean="0"/>
          </a:p>
          <a:p>
            <a:endParaRPr lang="es-ES" b="1" dirty="0" smtClean="0"/>
          </a:p>
          <a:p>
            <a:endParaRPr lang="es-ES" b="1" dirty="0" smtClean="0"/>
          </a:p>
          <a:p>
            <a:endParaRPr lang="es-ES" b="1" dirty="0" smtClean="0"/>
          </a:p>
          <a:p>
            <a:r>
              <a:rPr lang="es-ES" b="1" dirty="0" smtClean="0"/>
              <a:t>Trabajemos por el maestro,</a:t>
            </a:r>
          </a:p>
          <a:p>
            <a:r>
              <a:rPr lang="es-ES" b="1" dirty="0" smtClean="0"/>
              <a:t>desde el alba al vislumbrar;</a:t>
            </a:r>
          </a:p>
          <a:p>
            <a:r>
              <a:rPr lang="es-ES" b="1" dirty="0" smtClean="0"/>
              <a:t>Siempre hablemos de su amor y fiel bondad.</a:t>
            </a:r>
          </a:p>
          <a:p>
            <a:r>
              <a:rPr lang="es-ES" b="1" dirty="0" smtClean="0"/>
              <a:t>cuando todo aquí fenezca</a:t>
            </a:r>
          </a:p>
          <a:p>
            <a:r>
              <a:rPr lang="es-ES" b="1" dirty="0" smtClean="0"/>
              <a:t>Y nuestra obra cese ya,</a:t>
            </a:r>
          </a:p>
          <a:p>
            <a:r>
              <a:rPr lang="es-ES" b="1" dirty="0" smtClean="0"/>
              <a:t>y que sea pasada lista, allí he de estar.</a:t>
            </a:r>
          </a:p>
          <a:p>
            <a:endParaRPr lang="es-ES" b="1" dirty="0" smtClean="0"/>
          </a:p>
          <a:p>
            <a:endParaRPr lang="es-E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150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Cuando allá se pase lista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Cuando suene la trompeta</dc:title>
  <dc:creator>mary</dc:creator>
  <cp:lastModifiedBy>mary</cp:lastModifiedBy>
  <cp:revision>10</cp:revision>
  <dcterms:created xsi:type="dcterms:W3CDTF">2019-07-21T22:15:09Z</dcterms:created>
  <dcterms:modified xsi:type="dcterms:W3CDTF">2022-03-05T21:27:42Z</dcterms:modified>
</cp:coreProperties>
</file>