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8A015-01B7-4655-9744-859A956C8CA3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59342-3671-4097-9F66-C8CE8549D8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Coro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84376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Cristo </a:t>
            </a:r>
            <a:r>
              <a:rPr lang="en-US" b="1" dirty="0" err="1" smtClean="0"/>
              <a:t>Coroado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5256584" cy="561662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coroai, cordeiro vencedor,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 das hostes celestiais, dos anjos, o louvor!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Desperta a tua voz, e entoa coração,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Louvando àquele que morreu  E deu-te a salvação.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coroai, seu lado e mãos olhai,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suas chagas o esplendor  E a glória contemplai;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anjos lá do céu o podem suportar: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Perante o místico esplendor  Abaixam seu olhar.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coroai, a vida nos doou,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 fim de dar-nos salvação Da tumba triunfou;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cantemos seu poder: Morreu mas ressurgiu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vida eterna nos ganhou  E a morte destruiu.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coroai, das eras o senhor,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 mundos e astros da amplidão  E eterno criador.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grande redentor que deu-nos salvação 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Eternamente tributai, louvor e adoração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Coroado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Coroado</dc:title>
  <dc:creator>mary</dc:creator>
  <cp:lastModifiedBy>mary</cp:lastModifiedBy>
  <cp:revision>7</cp:revision>
  <dcterms:created xsi:type="dcterms:W3CDTF">2019-07-12T21:24:46Z</dcterms:created>
  <dcterms:modified xsi:type="dcterms:W3CDTF">2019-07-13T18:22:49Z</dcterms:modified>
</cp:coreProperties>
</file>