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7" d="100"/>
          <a:sy n="67" d="100"/>
        </p:scale>
        <p:origin x="-178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C6ECA-FD0D-4560-9370-07A537E908A3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DDE05-08FE-4318-9F38-C250EF9E8E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zi voioși tresaltă înger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264696" cy="548680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latin typeface="Arial" pitchFamily="34" charset="0"/>
                <a:cs typeface="Arial" pitchFamily="34" charset="0"/>
              </a:rPr>
              <a:t>Azi voioși tresaltă îngerii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608512" cy="5688632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Azi voioși tresaltă îngerii, în cor,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Căci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Un suflet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rătăcit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santors; 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Căntă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mica turmă-a  bunului  Păstor,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priviți căt este de frumos!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Refren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b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Aleluia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îngeri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tresâltați!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Aleluia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fra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ți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surori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o-RO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cântă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ți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Mare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puter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ea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harului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sus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Prem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ăr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ți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bunul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Domn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Isus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1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Azi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 cor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tresaita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ob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Hristos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Pentru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ătăt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 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ntuit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omul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ătos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Dumnezeu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 l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ău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curia-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mare-n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la Tat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sf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C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suflet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salvat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n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scut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sf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Leg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moarte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-n via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intrat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Azi voioși tresaltă îngerii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Azi voioși tresaltă îngerii </dc:title>
  <dc:creator>mary</dc:creator>
  <cp:lastModifiedBy>mary</cp:lastModifiedBy>
  <cp:revision>21</cp:revision>
  <dcterms:created xsi:type="dcterms:W3CDTF">2018-08-07T23:42:42Z</dcterms:created>
  <dcterms:modified xsi:type="dcterms:W3CDTF">2019-07-26T19:43:48Z</dcterms:modified>
</cp:coreProperties>
</file>