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E2F4-46A3-4F9F-A47C-E7D690D4923A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CAAD2-27B8-4AD7-9342-AE96B3A2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E2F4-46A3-4F9F-A47C-E7D690D4923A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CAAD2-27B8-4AD7-9342-AE96B3A2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E2F4-46A3-4F9F-A47C-E7D690D4923A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CAAD2-27B8-4AD7-9342-AE96B3A2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E2F4-46A3-4F9F-A47C-E7D690D4923A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CAAD2-27B8-4AD7-9342-AE96B3A2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E2F4-46A3-4F9F-A47C-E7D690D4923A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CAAD2-27B8-4AD7-9342-AE96B3A2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E2F4-46A3-4F9F-A47C-E7D690D4923A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CAAD2-27B8-4AD7-9342-AE96B3A2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E2F4-46A3-4F9F-A47C-E7D690D4923A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CAAD2-27B8-4AD7-9342-AE96B3A2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E2F4-46A3-4F9F-A47C-E7D690D4923A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CAAD2-27B8-4AD7-9342-AE96B3A2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E2F4-46A3-4F9F-A47C-E7D690D4923A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CAAD2-27B8-4AD7-9342-AE96B3A2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E2F4-46A3-4F9F-A47C-E7D690D4923A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CAAD2-27B8-4AD7-9342-AE96B3A2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E2F4-46A3-4F9F-A47C-E7D690D4923A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CAAD2-27B8-4AD7-9342-AE96B3A2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9E2F4-46A3-4F9F-A47C-E7D690D4923A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CAAD2-27B8-4AD7-9342-AE96B3A22B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면류관 벗어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Cristo coron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744416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Cristo </a:t>
            </a:r>
            <a:r>
              <a:rPr lang="en-US" b="1" dirty="0" err="1" smtClean="0"/>
              <a:t>coronad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5688632" cy="5328592"/>
          </a:xfrm>
        </p:spPr>
        <p:txBody>
          <a:bodyPr>
            <a:normAutofit/>
          </a:bodyPr>
          <a:lstStyle/>
          <a:p>
            <a:pPr algn="l"/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Cristo coronad divino Salvador.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Sentado en alta majestad es digno de loor.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 Rey de gloria y paz loores tributad,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bendecid al Inmortal por toda eternidad.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Cristo coronad Señor de nuestro amor,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Triunfante celebrad, glorioso Vencedor.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Potente Rey de paz el triunfo consumó,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por su muerte en la cruz su grande amor mostró.</a:t>
            </a:r>
          </a:p>
          <a:p>
            <a:pPr algn="l"/>
            <a:endParaRPr lang="es-E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Cristo coronad Señor de vida y luz;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alabanzas proclamad los triunfos de la cruz.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él, pues, adorad, Señor de salvación;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loor eterno tributad de todo corazón.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Cristo coronad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Cristo coronad </dc:title>
  <dc:creator>mary</dc:creator>
  <cp:lastModifiedBy>mary</cp:lastModifiedBy>
  <cp:revision>3</cp:revision>
  <dcterms:created xsi:type="dcterms:W3CDTF">2019-07-12T19:02:09Z</dcterms:created>
  <dcterms:modified xsi:type="dcterms:W3CDTF">2019-07-12T21:17:47Z</dcterms:modified>
</cp:coreProperties>
</file>