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47292-8D36-4BF5-9EB4-FC545102B9F6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6CC95-98F0-44C9-BA59-B4566298A41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t Jesus come into your heart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讓主耶穌進入你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3600" y="188640"/>
            <a:ext cx="3600400" cy="360040"/>
          </a:xfrm>
        </p:spPr>
        <p:txBody>
          <a:bodyPr>
            <a:noAutofit/>
          </a:bodyPr>
          <a:lstStyle/>
          <a:p>
            <a:r>
              <a:rPr lang="zh-TW" altLang="en-US" sz="3200" b="1" dirty="0" smtClean="0"/>
              <a:t>讓主耶穌進入你心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5608" y="764704"/>
            <a:ext cx="3528392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你是否願離棄罪惡苦情？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讓主耶穌進入你心；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你是否渴慕得新生命？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sz="1600" b="1" dirty="0" smtClean="0">
                <a:solidFill>
                  <a:srgbClr val="FF0000"/>
                </a:solidFill>
              </a:rPr>
              <a:t>副歌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讓主耶穌進入你心。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現在切莫猶豫，現在切莫再推辭；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現在將心門打開，讓主耶穌進入你心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罪惡轄制人心，無法自主，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讓主耶穌進入你心；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主寶血泉源洗你罪污，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當人生遇風浪難以平息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讓主耶穌進入你心；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這世界無法填滿你心，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你是否渴慕平安的心靈？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讓主耶穌進入你心；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你是否願得喜樂、歡欣？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172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讓主耶穌進入你心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讓主耶穌進入你心 </dc:title>
  <dc:creator>mary</dc:creator>
  <cp:lastModifiedBy>mary</cp:lastModifiedBy>
  <cp:revision>3</cp:revision>
  <dcterms:created xsi:type="dcterms:W3CDTF">2019-06-21T17:29:07Z</dcterms:created>
  <dcterms:modified xsi:type="dcterms:W3CDTF">2019-06-21T19:31:06Z</dcterms:modified>
</cp:coreProperties>
</file>