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C676D-0CC1-4B7A-A73C-9E74C1558716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0384F-6BF2-4B07-B05E-F0E271EA4C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s are flowing Like a Rive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靈居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2304256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聖靈居衷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3456384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歡喜快樂如同江河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因為聖靈復興我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聖靈榮光將我充滿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主以我心為聖所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頌讚主聖靈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今居我心中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憑信接受有確證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!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海浪雖翻騰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我心卻鎮靜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萬事如雲無踪影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復活生命在我心中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榮耀喜樂大奮興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刪去不信解去疑心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惟順從主與主親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聖靈來臨啟迪我心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如同旱地得甘霖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聖靈下降照耀輝煌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如同太陽發光明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有如田園被水澆灌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公義善果滿處結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又如生命活水泉源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湧流於荒涼原野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奇妙救恩聖哉救主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是我榮耀與豐富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有主同在何等甘甜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得享安息與美福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214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聖靈居衷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聖靈居衷</dc:title>
  <dc:creator>mary</dc:creator>
  <cp:lastModifiedBy>mary</cp:lastModifiedBy>
  <cp:revision>5</cp:revision>
  <dcterms:created xsi:type="dcterms:W3CDTF">2019-03-16T00:21:19Z</dcterms:created>
  <dcterms:modified xsi:type="dcterms:W3CDTF">2019-06-17T22:52:09Z</dcterms:modified>
</cp:coreProperties>
</file>