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48385-802F-4FD3-A5F6-B2ADFE74504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BAB57-C753-4FE1-8CE0-AE98C535D1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의 영광 빛나니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徒聚集主聖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744416" cy="47667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聖徒聚集主聖殿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3456384" cy="4802088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聖徒聚集主聖殿，哈利路亞，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謳咾上帝大榮顯，哈利路亞，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天使圍圍祂寶座，哈利路亞，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為祂仁愛同謳咾，哈利路亞。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從地到天天到地，哈利路亞，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傳主奇妙與寶貝，哈利路亞，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天邊海角各時代，哈利路亞，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謳咾稱讚主仁愛，哈利路亞。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謳咾上帝大慈悲，哈利路亞，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感謝鴻恩與攝理，哈利路亞，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祂差聖子來世間，哈利路亞，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甘願受苦拯救咱，哈利路亞。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心肝歡喜手彈琴，哈利路亞，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音韻和諧出聲吟，哈利路亞，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同心一意敬拜主，哈利路亞，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謳咾祂長長久久，哈利路亞。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223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聖徒聚集主聖殿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聖徒聚集主聖殿</dc:title>
  <dc:creator>mary</dc:creator>
  <cp:lastModifiedBy>mary</cp:lastModifiedBy>
  <cp:revision>9</cp:revision>
  <dcterms:created xsi:type="dcterms:W3CDTF">2019-01-23T21:45:00Z</dcterms:created>
  <dcterms:modified xsi:type="dcterms:W3CDTF">2019-06-26T21:36:31Z</dcterms:modified>
</cp:coreProperties>
</file>